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embeddedFontLst>
    <p:embeddedFont>
      <p:font typeface="Liter" charset="-122" pitchFamily="34"/>
      <p:regular r:id="rId19"/>
    </p:embeddedFont>
    <p:embeddedFont>
      <p:font typeface="Quattrocento Sans" charset="-122" pitchFamily="34"/>
      <p:regular r:id="rId20"/>
    </p:embeddedFont>
    <p:embeddedFont>
      <p:font typeface="MiSans" charset="-122" pitchFamily="34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/Relationships>
</file>

<file path=ppt/media/>
</file>

<file path=ppt/media/image-1-1.jpg>
</file>

<file path=ppt/media/image-12-1.png>
</file>

<file path=ppt/media/image-3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racksolutions.com/ef0bb91eff957dcf9ffcba10aae54dff14ff4aa6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46" b="4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4A90E2">
                  <a:alpha val="4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29200" y="11334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0078D4"/>
          </a:solidFill>
          <a:ln/>
          <a:effectLst>
            <a:outerShdw sx="100000" sy="100000" kx="0" ky="0" algn="bl" rotWithShape="0" blurRad="101600" dist="50800" dir="2700000">
              <a:srgbClr val="ffffff">
                <a:alpha val="75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5211366" y="129540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0" y="52294"/>
                </a:moveTo>
                <a:lnTo>
                  <a:pt x="102468" y="38174"/>
                </a:lnTo>
                <a:lnTo>
                  <a:pt x="102468" y="137182"/>
                </a:lnTo>
                <a:lnTo>
                  <a:pt x="0" y="137182"/>
                </a:lnTo>
                <a:lnTo>
                  <a:pt x="0" y="52294"/>
                </a:lnTo>
                <a:close/>
                <a:moveTo>
                  <a:pt x="0" y="233456"/>
                </a:moveTo>
                <a:lnTo>
                  <a:pt x="102468" y="247576"/>
                </a:lnTo>
                <a:lnTo>
                  <a:pt x="102468" y="149796"/>
                </a:lnTo>
                <a:lnTo>
                  <a:pt x="0" y="149796"/>
                </a:lnTo>
                <a:lnTo>
                  <a:pt x="0" y="233456"/>
                </a:lnTo>
                <a:close/>
                <a:moveTo>
                  <a:pt x="113742" y="249082"/>
                </a:moveTo>
                <a:lnTo>
                  <a:pt x="250031" y="267891"/>
                </a:lnTo>
                <a:lnTo>
                  <a:pt x="250031" y="149796"/>
                </a:lnTo>
                <a:lnTo>
                  <a:pt x="113742" y="149796"/>
                </a:lnTo>
                <a:lnTo>
                  <a:pt x="113742" y="249082"/>
                </a:lnTo>
                <a:close/>
                <a:moveTo>
                  <a:pt x="113742" y="36668"/>
                </a:moveTo>
                <a:lnTo>
                  <a:pt x="113742" y="137182"/>
                </a:lnTo>
                <a:lnTo>
                  <a:pt x="250031" y="137182"/>
                </a:lnTo>
                <a:lnTo>
                  <a:pt x="250031" y="17859"/>
                </a:lnTo>
                <a:lnTo>
                  <a:pt x="113742" y="3666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" name="Shape 3"/>
          <p:cNvSpPr/>
          <p:nvPr/>
        </p:nvSpPr>
        <p:spPr>
          <a:xfrm>
            <a:off x="5791200" y="11334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A2AAAD"/>
          </a:solidFill>
          <a:ln/>
          <a:effectLst>
            <a:outerShdw sx="100000" sy="100000" kx="0" ky="0" algn="bl" rotWithShape="0" blurRad="101600" dist="50800" dir="2700000">
              <a:srgbClr val="ffffff">
                <a:alpha val="75000"/>
              </a:srgbClr>
            </a:outerShdw>
          </a:effectLst>
        </p:spPr>
      </p:sp>
      <p:sp>
        <p:nvSpPr>
          <p:cNvPr id="7" name="Shape 4"/>
          <p:cNvSpPr/>
          <p:nvPr/>
        </p:nvSpPr>
        <p:spPr>
          <a:xfrm>
            <a:off x="5991225" y="1295400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78091" y="149963"/>
                </a:moveTo>
                <a:cubicBezTo>
                  <a:pt x="177980" y="129480"/>
                  <a:pt x="187244" y="114021"/>
                  <a:pt x="205997" y="102636"/>
                </a:cubicBezTo>
                <a:cubicBezTo>
                  <a:pt x="195504" y="87623"/>
                  <a:pt x="179654" y="79363"/>
                  <a:pt x="158725" y="77744"/>
                </a:cubicBezTo>
                <a:cubicBezTo>
                  <a:pt x="138912" y="76181"/>
                  <a:pt x="117258" y="89297"/>
                  <a:pt x="109333" y="89297"/>
                </a:cubicBezTo>
                <a:cubicBezTo>
                  <a:pt x="100961" y="89297"/>
                  <a:pt x="81762" y="78302"/>
                  <a:pt x="66694" y="78302"/>
                </a:cubicBezTo>
                <a:cubicBezTo>
                  <a:pt x="35551" y="78804"/>
                  <a:pt x="2456" y="103138"/>
                  <a:pt x="2456" y="152642"/>
                </a:cubicBezTo>
                <a:cubicBezTo>
                  <a:pt x="2456" y="167264"/>
                  <a:pt x="5135" y="182389"/>
                  <a:pt x="10492" y="197960"/>
                </a:cubicBezTo>
                <a:cubicBezTo>
                  <a:pt x="17636" y="218442"/>
                  <a:pt x="43421" y="268672"/>
                  <a:pt x="70321" y="267835"/>
                </a:cubicBezTo>
                <a:cubicBezTo>
                  <a:pt x="84386" y="267500"/>
                  <a:pt x="94320" y="257845"/>
                  <a:pt x="112626" y="257845"/>
                </a:cubicBezTo>
                <a:cubicBezTo>
                  <a:pt x="130373" y="257845"/>
                  <a:pt x="139582" y="267835"/>
                  <a:pt x="155265" y="267835"/>
                </a:cubicBezTo>
                <a:cubicBezTo>
                  <a:pt x="182389" y="267444"/>
                  <a:pt x="205718" y="221791"/>
                  <a:pt x="212527" y="201253"/>
                </a:cubicBezTo>
                <a:cubicBezTo>
                  <a:pt x="176138" y="184119"/>
                  <a:pt x="178091" y="151023"/>
                  <a:pt x="178091" y="149963"/>
                </a:cubicBezTo>
                <a:close/>
                <a:moveTo>
                  <a:pt x="146503" y="58322"/>
                </a:moveTo>
                <a:cubicBezTo>
                  <a:pt x="161739" y="40239"/>
                  <a:pt x="160344" y="23775"/>
                  <a:pt x="159897" y="17859"/>
                </a:cubicBezTo>
                <a:cubicBezTo>
                  <a:pt x="146447" y="18641"/>
                  <a:pt x="130876" y="27012"/>
                  <a:pt x="122002" y="37337"/>
                </a:cubicBezTo>
                <a:cubicBezTo>
                  <a:pt x="112235" y="48388"/>
                  <a:pt x="106487" y="62061"/>
                  <a:pt x="107714" y="77465"/>
                </a:cubicBezTo>
                <a:cubicBezTo>
                  <a:pt x="122281" y="78581"/>
                  <a:pt x="135564" y="71103"/>
                  <a:pt x="146503" y="5832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Shape 5"/>
          <p:cNvSpPr/>
          <p:nvPr/>
        </p:nvSpPr>
        <p:spPr>
          <a:xfrm>
            <a:off x="6553200" y="11334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95420"/>
          </a:solidFill>
          <a:ln/>
          <a:effectLst>
            <a:outerShdw sx="100000" sy="100000" kx="0" ky="0" algn="bl" rotWithShape="0" blurRad="101600" dist="50800" dir="2700000">
              <a:srgbClr val="ffffff">
                <a:alpha val="75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6735366" y="129540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123285" y="68814"/>
                </a:moveTo>
                <a:cubicBezTo>
                  <a:pt x="123844" y="69093"/>
                  <a:pt x="124290" y="69763"/>
                  <a:pt x="124960" y="69763"/>
                </a:cubicBezTo>
                <a:cubicBezTo>
                  <a:pt x="125574" y="69763"/>
                  <a:pt x="126523" y="69540"/>
                  <a:pt x="126578" y="68926"/>
                </a:cubicBezTo>
                <a:cubicBezTo>
                  <a:pt x="126690" y="68145"/>
                  <a:pt x="125518" y="67642"/>
                  <a:pt x="124792" y="67308"/>
                </a:cubicBezTo>
                <a:cubicBezTo>
                  <a:pt x="123844" y="66917"/>
                  <a:pt x="122616" y="66749"/>
                  <a:pt x="121723" y="67252"/>
                </a:cubicBezTo>
                <a:cubicBezTo>
                  <a:pt x="121500" y="67363"/>
                  <a:pt x="121276" y="67642"/>
                  <a:pt x="121388" y="67866"/>
                </a:cubicBezTo>
                <a:cubicBezTo>
                  <a:pt x="121555" y="68591"/>
                  <a:pt x="122672" y="68480"/>
                  <a:pt x="123285" y="68814"/>
                </a:cubicBezTo>
                <a:close/>
                <a:moveTo>
                  <a:pt x="111063" y="69763"/>
                </a:moveTo>
                <a:cubicBezTo>
                  <a:pt x="111733" y="69763"/>
                  <a:pt x="112179" y="69093"/>
                  <a:pt x="112737" y="68814"/>
                </a:cubicBezTo>
                <a:cubicBezTo>
                  <a:pt x="113351" y="68480"/>
                  <a:pt x="114467" y="68591"/>
                  <a:pt x="114691" y="67921"/>
                </a:cubicBezTo>
                <a:cubicBezTo>
                  <a:pt x="114802" y="67698"/>
                  <a:pt x="114579" y="67419"/>
                  <a:pt x="114356" y="67308"/>
                </a:cubicBezTo>
                <a:cubicBezTo>
                  <a:pt x="113463" y="66805"/>
                  <a:pt x="112235" y="66973"/>
                  <a:pt x="111286" y="67363"/>
                </a:cubicBezTo>
                <a:cubicBezTo>
                  <a:pt x="110561" y="67698"/>
                  <a:pt x="109389" y="68200"/>
                  <a:pt x="109500" y="68982"/>
                </a:cubicBezTo>
                <a:cubicBezTo>
                  <a:pt x="109556" y="69540"/>
                  <a:pt x="110505" y="69819"/>
                  <a:pt x="111063" y="69763"/>
                </a:cubicBezTo>
                <a:close/>
                <a:moveTo>
                  <a:pt x="234404" y="225363"/>
                </a:moveTo>
                <a:cubicBezTo>
                  <a:pt x="232395" y="223131"/>
                  <a:pt x="231446" y="218889"/>
                  <a:pt x="230386" y="214368"/>
                </a:cubicBezTo>
                <a:cubicBezTo>
                  <a:pt x="229381" y="209848"/>
                  <a:pt x="228209" y="204992"/>
                  <a:pt x="224526" y="201867"/>
                </a:cubicBezTo>
                <a:cubicBezTo>
                  <a:pt x="223800" y="201253"/>
                  <a:pt x="223075" y="200695"/>
                  <a:pt x="222293" y="200248"/>
                </a:cubicBezTo>
                <a:cubicBezTo>
                  <a:pt x="221568" y="199802"/>
                  <a:pt x="220787" y="199411"/>
                  <a:pt x="220005" y="199132"/>
                </a:cubicBezTo>
                <a:cubicBezTo>
                  <a:pt x="225140" y="183896"/>
                  <a:pt x="223131" y="168715"/>
                  <a:pt x="217940" y="154986"/>
                </a:cubicBezTo>
                <a:cubicBezTo>
                  <a:pt x="211578" y="138187"/>
                  <a:pt x="200471" y="123509"/>
                  <a:pt x="191988" y="113463"/>
                </a:cubicBezTo>
                <a:cubicBezTo>
                  <a:pt x="182445" y="101464"/>
                  <a:pt x="173180" y="90078"/>
                  <a:pt x="173348" y="73279"/>
                </a:cubicBezTo>
                <a:cubicBezTo>
                  <a:pt x="173627" y="47662"/>
                  <a:pt x="176194" y="56"/>
                  <a:pt x="131043" y="0"/>
                </a:cubicBezTo>
                <a:cubicBezTo>
                  <a:pt x="73893" y="-112"/>
                  <a:pt x="88181" y="57708"/>
                  <a:pt x="87567" y="75456"/>
                </a:cubicBezTo>
                <a:cubicBezTo>
                  <a:pt x="86618" y="88516"/>
                  <a:pt x="83995" y="98785"/>
                  <a:pt x="75009" y="111565"/>
                </a:cubicBezTo>
                <a:cubicBezTo>
                  <a:pt x="64461" y="124123"/>
                  <a:pt x="49616" y="144382"/>
                  <a:pt x="42583" y="165534"/>
                </a:cubicBezTo>
                <a:cubicBezTo>
                  <a:pt x="39235" y="175524"/>
                  <a:pt x="37672" y="185682"/>
                  <a:pt x="39123" y="195281"/>
                </a:cubicBezTo>
                <a:cubicBezTo>
                  <a:pt x="35496" y="198518"/>
                  <a:pt x="32761" y="203485"/>
                  <a:pt x="29859" y="206555"/>
                </a:cubicBezTo>
                <a:cubicBezTo>
                  <a:pt x="27515" y="208955"/>
                  <a:pt x="24110" y="209848"/>
                  <a:pt x="20371" y="211187"/>
                </a:cubicBezTo>
                <a:cubicBezTo>
                  <a:pt x="16632" y="212527"/>
                  <a:pt x="12557" y="214536"/>
                  <a:pt x="10046" y="219280"/>
                </a:cubicBezTo>
                <a:cubicBezTo>
                  <a:pt x="8874" y="221456"/>
                  <a:pt x="8483" y="223800"/>
                  <a:pt x="8483" y="226200"/>
                </a:cubicBezTo>
                <a:cubicBezTo>
                  <a:pt x="8483" y="228377"/>
                  <a:pt x="8818" y="230609"/>
                  <a:pt x="9153" y="232786"/>
                </a:cubicBezTo>
                <a:cubicBezTo>
                  <a:pt x="9823" y="237306"/>
                  <a:pt x="10548" y="241548"/>
                  <a:pt x="9599" y="244394"/>
                </a:cubicBezTo>
                <a:cubicBezTo>
                  <a:pt x="6697" y="252431"/>
                  <a:pt x="6307" y="258012"/>
                  <a:pt x="8372" y="262086"/>
                </a:cubicBezTo>
                <a:cubicBezTo>
                  <a:pt x="10492" y="266160"/>
                  <a:pt x="14734" y="267946"/>
                  <a:pt x="19590" y="268951"/>
                </a:cubicBezTo>
                <a:cubicBezTo>
                  <a:pt x="29245" y="270960"/>
                  <a:pt x="42360" y="270458"/>
                  <a:pt x="52685" y="275927"/>
                </a:cubicBezTo>
                <a:cubicBezTo>
                  <a:pt x="63736" y="281732"/>
                  <a:pt x="74954" y="283797"/>
                  <a:pt x="83883" y="281732"/>
                </a:cubicBezTo>
                <a:cubicBezTo>
                  <a:pt x="90357" y="280281"/>
                  <a:pt x="95659" y="276374"/>
                  <a:pt x="98338" y="270458"/>
                </a:cubicBezTo>
                <a:cubicBezTo>
                  <a:pt x="105315" y="270402"/>
                  <a:pt x="113016" y="267444"/>
                  <a:pt x="125295" y="266774"/>
                </a:cubicBezTo>
                <a:cubicBezTo>
                  <a:pt x="133610" y="266105"/>
                  <a:pt x="144047" y="269732"/>
                  <a:pt x="156046" y="269063"/>
                </a:cubicBezTo>
                <a:cubicBezTo>
                  <a:pt x="156381" y="270346"/>
                  <a:pt x="156828" y="271630"/>
                  <a:pt x="157442" y="272802"/>
                </a:cubicBezTo>
                <a:lnTo>
                  <a:pt x="157442" y="272858"/>
                </a:lnTo>
                <a:cubicBezTo>
                  <a:pt x="162074" y="282178"/>
                  <a:pt x="170724" y="286420"/>
                  <a:pt x="179933" y="285694"/>
                </a:cubicBezTo>
                <a:cubicBezTo>
                  <a:pt x="189198" y="284969"/>
                  <a:pt x="198965" y="279555"/>
                  <a:pt x="206890" y="270123"/>
                </a:cubicBezTo>
                <a:cubicBezTo>
                  <a:pt x="214480" y="260970"/>
                  <a:pt x="226981" y="257175"/>
                  <a:pt x="235297" y="252152"/>
                </a:cubicBezTo>
                <a:cubicBezTo>
                  <a:pt x="239427" y="249641"/>
                  <a:pt x="242776" y="246515"/>
                  <a:pt x="243055" y="241939"/>
                </a:cubicBezTo>
                <a:cubicBezTo>
                  <a:pt x="243278" y="237362"/>
                  <a:pt x="240599" y="232283"/>
                  <a:pt x="234404" y="225363"/>
                </a:cubicBezTo>
                <a:close/>
                <a:moveTo>
                  <a:pt x="124904" y="48723"/>
                </a:moveTo>
                <a:cubicBezTo>
                  <a:pt x="130373" y="36333"/>
                  <a:pt x="143991" y="36556"/>
                  <a:pt x="149461" y="48499"/>
                </a:cubicBezTo>
                <a:cubicBezTo>
                  <a:pt x="153088" y="56424"/>
                  <a:pt x="151470" y="65745"/>
                  <a:pt x="147061" y="71047"/>
                </a:cubicBezTo>
                <a:cubicBezTo>
                  <a:pt x="146168" y="70600"/>
                  <a:pt x="143768" y="69596"/>
                  <a:pt x="140029" y="68312"/>
                </a:cubicBezTo>
                <a:cubicBezTo>
                  <a:pt x="140643" y="67642"/>
                  <a:pt x="141759" y="66805"/>
                  <a:pt x="142205" y="65745"/>
                </a:cubicBezTo>
                <a:cubicBezTo>
                  <a:pt x="144884" y="59159"/>
                  <a:pt x="142094" y="50676"/>
                  <a:pt x="137127" y="50509"/>
                </a:cubicBezTo>
                <a:cubicBezTo>
                  <a:pt x="133052" y="50229"/>
                  <a:pt x="129369" y="56536"/>
                  <a:pt x="130541" y="63345"/>
                </a:cubicBezTo>
                <a:cubicBezTo>
                  <a:pt x="128253" y="62229"/>
                  <a:pt x="125295" y="61392"/>
                  <a:pt x="123285" y="60889"/>
                </a:cubicBezTo>
                <a:cubicBezTo>
                  <a:pt x="122727" y="57038"/>
                  <a:pt x="123118" y="52741"/>
                  <a:pt x="124904" y="48723"/>
                </a:cubicBezTo>
                <a:close/>
                <a:moveTo>
                  <a:pt x="102189" y="42304"/>
                </a:moveTo>
                <a:cubicBezTo>
                  <a:pt x="107826" y="42304"/>
                  <a:pt x="113798" y="50229"/>
                  <a:pt x="112849" y="61001"/>
                </a:cubicBezTo>
                <a:cubicBezTo>
                  <a:pt x="110896" y="61559"/>
                  <a:pt x="108886" y="62396"/>
                  <a:pt x="107156" y="63568"/>
                </a:cubicBezTo>
                <a:cubicBezTo>
                  <a:pt x="107826" y="58601"/>
                  <a:pt x="105315" y="52350"/>
                  <a:pt x="101798" y="52629"/>
                </a:cubicBezTo>
                <a:cubicBezTo>
                  <a:pt x="97110" y="53020"/>
                  <a:pt x="96329" y="64461"/>
                  <a:pt x="100794" y="68312"/>
                </a:cubicBezTo>
                <a:cubicBezTo>
                  <a:pt x="101352" y="68759"/>
                  <a:pt x="101854" y="68200"/>
                  <a:pt x="97501" y="71382"/>
                </a:cubicBezTo>
                <a:cubicBezTo>
                  <a:pt x="88795" y="63233"/>
                  <a:pt x="91641" y="42304"/>
                  <a:pt x="102189" y="42304"/>
                </a:cubicBezTo>
                <a:close/>
                <a:moveTo>
                  <a:pt x="94599" y="76181"/>
                </a:moveTo>
                <a:cubicBezTo>
                  <a:pt x="98059" y="73614"/>
                  <a:pt x="102189" y="70600"/>
                  <a:pt x="102468" y="70321"/>
                </a:cubicBezTo>
                <a:cubicBezTo>
                  <a:pt x="105091" y="67866"/>
                  <a:pt x="110003" y="62396"/>
                  <a:pt x="118039" y="62396"/>
                </a:cubicBezTo>
                <a:cubicBezTo>
                  <a:pt x="122002" y="62396"/>
                  <a:pt x="126746" y="63680"/>
                  <a:pt x="132494" y="67363"/>
                </a:cubicBezTo>
                <a:cubicBezTo>
                  <a:pt x="136010" y="69652"/>
                  <a:pt x="138801" y="69819"/>
                  <a:pt x="145107" y="72554"/>
                </a:cubicBezTo>
                <a:cubicBezTo>
                  <a:pt x="149796" y="74507"/>
                  <a:pt x="152753" y="77967"/>
                  <a:pt x="150968" y="82711"/>
                </a:cubicBezTo>
                <a:cubicBezTo>
                  <a:pt x="149516" y="86674"/>
                  <a:pt x="144828" y="90748"/>
                  <a:pt x="138299" y="92813"/>
                </a:cubicBezTo>
                <a:cubicBezTo>
                  <a:pt x="132104" y="94822"/>
                  <a:pt x="127248" y="101743"/>
                  <a:pt x="116979" y="101129"/>
                </a:cubicBezTo>
                <a:cubicBezTo>
                  <a:pt x="114802" y="101017"/>
                  <a:pt x="113072" y="100571"/>
                  <a:pt x="111621" y="99957"/>
                </a:cubicBezTo>
                <a:cubicBezTo>
                  <a:pt x="107156" y="98003"/>
                  <a:pt x="104812" y="94152"/>
                  <a:pt x="100459" y="91585"/>
                </a:cubicBezTo>
                <a:cubicBezTo>
                  <a:pt x="95659" y="88906"/>
                  <a:pt x="93092" y="85781"/>
                  <a:pt x="92255" y="83046"/>
                </a:cubicBezTo>
                <a:cubicBezTo>
                  <a:pt x="91473" y="80311"/>
                  <a:pt x="92255" y="78023"/>
                  <a:pt x="94599" y="76181"/>
                </a:cubicBezTo>
                <a:close/>
                <a:moveTo>
                  <a:pt x="96441" y="262589"/>
                </a:moveTo>
                <a:cubicBezTo>
                  <a:pt x="94934" y="282178"/>
                  <a:pt x="71940" y="281787"/>
                  <a:pt x="54415" y="272635"/>
                </a:cubicBezTo>
                <a:cubicBezTo>
                  <a:pt x="37728" y="263816"/>
                  <a:pt x="16129" y="269007"/>
                  <a:pt x="11720" y="260412"/>
                </a:cubicBezTo>
                <a:cubicBezTo>
                  <a:pt x="10381" y="257789"/>
                  <a:pt x="10381" y="253324"/>
                  <a:pt x="13171" y="245678"/>
                </a:cubicBezTo>
                <a:lnTo>
                  <a:pt x="13171" y="245566"/>
                </a:lnTo>
                <a:cubicBezTo>
                  <a:pt x="14511" y="241325"/>
                  <a:pt x="13506" y="236637"/>
                  <a:pt x="12836" y="232228"/>
                </a:cubicBezTo>
                <a:cubicBezTo>
                  <a:pt x="12167" y="227874"/>
                  <a:pt x="11832" y="223856"/>
                  <a:pt x="13339" y="221066"/>
                </a:cubicBezTo>
                <a:cubicBezTo>
                  <a:pt x="15292" y="217326"/>
                  <a:pt x="18083" y="215987"/>
                  <a:pt x="21599" y="214759"/>
                </a:cubicBezTo>
                <a:cubicBezTo>
                  <a:pt x="27347" y="212694"/>
                  <a:pt x="28184" y="212861"/>
                  <a:pt x="32538" y="209234"/>
                </a:cubicBezTo>
                <a:cubicBezTo>
                  <a:pt x="35607" y="206053"/>
                  <a:pt x="37840" y="202034"/>
                  <a:pt x="40518" y="199188"/>
                </a:cubicBezTo>
                <a:cubicBezTo>
                  <a:pt x="43365" y="196118"/>
                  <a:pt x="46100" y="194667"/>
                  <a:pt x="50397" y="195337"/>
                </a:cubicBezTo>
                <a:cubicBezTo>
                  <a:pt x="54918" y="196007"/>
                  <a:pt x="58824" y="199132"/>
                  <a:pt x="62619" y="204267"/>
                </a:cubicBezTo>
                <a:lnTo>
                  <a:pt x="73558" y="224135"/>
                </a:lnTo>
                <a:cubicBezTo>
                  <a:pt x="78860" y="235241"/>
                  <a:pt x="97613" y="251147"/>
                  <a:pt x="96441" y="262589"/>
                </a:cubicBezTo>
                <a:close/>
                <a:moveTo>
                  <a:pt x="95659" y="248134"/>
                </a:moveTo>
                <a:cubicBezTo>
                  <a:pt x="93371" y="244450"/>
                  <a:pt x="90301" y="240543"/>
                  <a:pt x="87623" y="237195"/>
                </a:cubicBezTo>
                <a:cubicBezTo>
                  <a:pt x="91585" y="237195"/>
                  <a:pt x="95548" y="235967"/>
                  <a:pt x="96943" y="232228"/>
                </a:cubicBezTo>
                <a:cubicBezTo>
                  <a:pt x="98227" y="228767"/>
                  <a:pt x="96943" y="223912"/>
                  <a:pt x="92813" y="218331"/>
                </a:cubicBezTo>
                <a:cubicBezTo>
                  <a:pt x="85279" y="208173"/>
                  <a:pt x="71438" y="200192"/>
                  <a:pt x="71438" y="200192"/>
                </a:cubicBezTo>
                <a:cubicBezTo>
                  <a:pt x="63903" y="195504"/>
                  <a:pt x="59661" y="189756"/>
                  <a:pt x="57708" y="183505"/>
                </a:cubicBezTo>
                <a:cubicBezTo>
                  <a:pt x="55755" y="177254"/>
                  <a:pt x="56034" y="170501"/>
                  <a:pt x="57541" y="163860"/>
                </a:cubicBezTo>
                <a:cubicBezTo>
                  <a:pt x="60443" y="151079"/>
                  <a:pt x="67921" y="138633"/>
                  <a:pt x="72721" y="130820"/>
                </a:cubicBezTo>
                <a:cubicBezTo>
                  <a:pt x="74005" y="129871"/>
                  <a:pt x="73168" y="132606"/>
                  <a:pt x="67866" y="142429"/>
                </a:cubicBezTo>
                <a:cubicBezTo>
                  <a:pt x="63122" y="151414"/>
                  <a:pt x="54248" y="172176"/>
                  <a:pt x="66415" y="188416"/>
                </a:cubicBezTo>
                <a:cubicBezTo>
                  <a:pt x="66749" y="176864"/>
                  <a:pt x="69484" y="165088"/>
                  <a:pt x="74116" y="154093"/>
                </a:cubicBezTo>
                <a:cubicBezTo>
                  <a:pt x="80814" y="138801"/>
                  <a:pt x="94934" y="112291"/>
                  <a:pt x="96050" y="91194"/>
                </a:cubicBezTo>
                <a:cubicBezTo>
                  <a:pt x="96664" y="91641"/>
                  <a:pt x="98617" y="92980"/>
                  <a:pt x="99510" y="93483"/>
                </a:cubicBezTo>
                <a:cubicBezTo>
                  <a:pt x="102077" y="94990"/>
                  <a:pt x="104031" y="97222"/>
                  <a:pt x="106542" y="99231"/>
                </a:cubicBezTo>
                <a:cubicBezTo>
                  <a:pt x="113463" y="104812"/>
                  <a:pt x="122448" y="104366"/>
                  <a:pt x="130206" y="99901"/>
                </a:cubicBezTo>
                <a:cubicBezTo>
                  <a:pt x="133666" y="97948"/>
                  <a:pt x="136457" y="95715"/>
                  <a:pt x="139080" y="94878"/>
                </a:cubicBezTo>
                <a:cubicBezTo>
                  <a:pt x="144605" y="93148"/>
                  <a:pt x="149014" y="90078"/>
                  <a:pt x="151526" y="86506"/>
                </a:cubicBezTo>
                <a:cubicBezTo>
                  <a:pt x="155823" y="103473"/>
                  <a:pt x="165869" y="127974"/>
                  <a:pt x="172287" y="139917"/>
                </a:cubicBezTo>
                <a:cubicBezTo>
                  <a:pt x="175692" y="146279"/>
                  <a:pt x="182500" y="159730"/>
                  <a:pt x="185458" y="175971"/>
                </a:cubicBezTo>
                <a:cubicBezTo>
                  <a:pt x="187300" y="175915"/>
                  <a:pt x="189365" y="176194"/>
                  <a:pt x="191542" y="176752"/>
                </a:cubicBezTo>
                <a:cubicBezTo>
                  <a:pt x="199244" y="156828"/>
                  <a:pt x="185012" y="135341"/>
                  <a:pt x="178538" y="129369"/>
                </a:cubicBezTo>
                <a:cubicBezTo>
                  <a:pt x="175915" y="126802"/>
                  <a:pt x="175803" y="125685"/>
                  <a:pt x="177087" y="125741"/>
                </a:cubicBezTo>
                <a:cubicBezTo>
                  <a:pt x="184119" y="131992"/>
                  <a:pt x="193384" y="144549"/>
                  <a:pt x="196732" y="158669"/>
                </a:cubicBezTo>
                <a:cubicBezTo>
                  <a:pt x="198295" y="165143"/>
                  <a:pt x="198574" y="171896"/>
                  <a:pt x="196955" y="178594"/>
                </a:cubicBezTo>
                <a:cubicBezTo>
                  <a:pt x="206108" y="182389"/>
                  <a:pt x="216991" y="188584"/>
                  <a:pt x="214089" y="198016"/>
                </a:cubicBezTo>
                <a:cubicBezTo>
                  <a:pt x="212861" y="197960"/>
                  <a:pt x="212303" y="198016"/>
                  <a:pt x="211745" y="198016"/>
                </a:cubicBezTo>
                <a:cubicBezTo>
                  <a:pt x="213531" y="192379"/>
                  <a:pt x="209569" y="188193"/>
                  <a:pt x="199020" y="183449"/>
                </a:cubicBezTo>
                <a:cubicBezTo>
                  <a:pt x="188082" y="178650"/>
                  <a:pt x="178929" y="178650"/>
                  <a:pt x="177645" y="190426"/>
                </a:cubicBezTo>
                <a:cubicBezTo>
                  <a:pt x="170892" y="192770"/>
                  <a:pt x="167432" y="198630"/>
                  <a:pt x="165702" y="205662"/>
                </a:cubicBezTo>
                <a:cubicBezTo>
                  <a:pt x="164139" y="211913"/>
                  <a:pt x="163692" y="219447"/>
                  <a:pt x="163246" y="227930"/>
                </a:cubicBezTo>
                <a:cubicBezTo>
                  <a:pt x="162967" y="232228"/>
                  <a:pt x="161237" y="237976"/>
                  <a:pt x="159451" y="244115"/>
                </a:cubicBezTo>
                <a:cubicBezTo>
                  <a:pt x="141536" y="256896"/>
                  <a:pt x="116644" y="262477"/>
                  <a:pt x="95659" y="248134"/>
                </a:cubicBezTo>
                <a:close/>
                <a:moveTo>
                  <a:pt x="239316" y="241715"/>
                </a:moveTo>
                <a:cubicBezTo>
                  <a:pt x="238813" y="251092"/>
                  <a:pt x="216322" y="252822"/>
                  <a:pt x="204043" y="267667"/>
                </a:cubicBezTo>
                <a:cubicBezTo>
                  <a:pt x="196676" y="276430"/>
                  <a:pt x="187635" y="281285"/>
                  <a:pt x="179710" y="281899"/>
                </a:cubicBezTo>
                <a:cubicBezTo>
                  <a:pt x="171785" y="282513"/>
                  <a:pt x="164920" y="279220"/>
                  <a:pt x="160902" y="271128"/>
                </a:cubicBezTo>
                <a:cubicBezTo>
                  <a:pt x="158279" y="264933"/>
                  <a:pt x="159562" y="258235"/>
                  <a:pt x="161516" y="250868"/>
                </a:cubicBezTo>
                <a:cubicBezTo>
                  <a:pt x="163581" y="242943"/>
                  <a:pt x="166650" y="234795"/>
                  <a:pt x="167041" y="228209"/>
                </a:cubicBezTo>
                <a:cubicBezTo>
                  <a:pt x="167487" y="219726"/>
                  <a:pt x="167990" y="212303"/>
                  <a:pt x="169385" y="206611"/>
                </a:cubicBezTo>
                <a:cubicBezTo>
                  <a:pt x="170836" y="200862"/>
                  <a:pt x="173069" y="197011"/>
                  <a:pt x="177031" y="194835"/>
                </a:cubicBezTo>
                <a:cubicBezTo>
                  <a:pt x="177198" y="194723"/>
                  <a:pt x="177422" y="194667"/>
                  <a:pt x="177589" y="194556"/>
                </a:cubicBezTo>
                <a:cubicBezTo>
                  <a:pt x="178036" y="201923"/>
                  <a:pt x="181663" y="209401"/>
                  <a:pt x="188082" y="211020"/>
                </a:cubicBezTo>
                <a:cubicBezTo>
                  <a:pt x="195114" y="212861"/>
                  <a:pt x="205215" y="206834"/>
                  <a:pt x="209513" y="201923"/>
                </a:cubicBezTo>
                <a:cubicBezTo>
                  <a:pt x="214536" y="201755"/>
                  <a:pt x="218275" y="201420"/>
                  <a:pt x="222126" y="204769"/>
                </a:cubicBezTo>
                <a:cubicBezTo>
                  <a:pt x="227651" y="209513"/>
                  <a:pt x="226089" y="221679"/>
                  <a:pt x="231670" y="227986"/>
                </a:cubicBezTo>
                <a:cubicBezTo>
                  <a:pt x="237585" y="234460"/>
                  <a:pt x="239483" y="238869"/>
                  <a:pt x="239316" y="241715"/>
                </a:cubicBezTo>
                <a:close/>
                <a:moveTo>
                  <a:pt x="96775" y="82990"/>
                </a:moveTo>
                <a:cubicBezTo>
                  <a:pt x="97892" y="84051"/>
                  <a:pt x="99399" y="85502"/>
                  <a:pt x="101240" y="86953"/>
                </a:cubicBezTo>
                <a:cubicBezTo>
                  <a:pt x="104924" y="89855"/>
                  <a:pt x="110058" y="92869"/>
                  <a:pt x="116477" y="92869"/>
                </a:cubicBezTo>
                <a:cubicBezTo>
                  <a:pt x="122951" y="92869"/>
                  <a:pt x="129034" y="89576"/>
                  <a:pt x="134224" y="86841"/>
                </a:cubicBezTo>
                <a:cubicBezTo>
                  <a:pt x="136959" y="85390"/>
                  <a:pt x="140308" y="82934"/>
                  <a:pt x="142484" y="81037"/>
                </a:cubicBezTo>
                <a:cubicBezTo>
                  <a:pt x="144661" y="79139"/>
                  <a:pt x="145777" y="77521"/>
                  <a:pt x="144214" y="77353"/>
                </a:cubicBezTo>
                <a:cubicBezTo>
                  <a:pt x="142652" y="77186"/>
                  <a:pt x="142763" y="78804"/>
                  <a:pt x="140866" y="80200"/>
                </a:cubicBezTo>
                <a:cubicBezTo>
                  <a:pt x="138410" y="81986"/>
                  <a:pt x="135452" y="84330"/>
                  <a:pt x="133108" y="85669"/>
                </a:cubicBezTo>
                <a:cubicBezTo>
                  <a:pt x="128978" y="88013"/>
                  <a:pt x="122225" y="91362"/>
                  <a:pt x="116421" y="91362"/>
                </a:cubicBezTo>
                <a:cubicBezTo>
                  <a:pt x="110617" y="91362"/>
                  <a:pt x="105984" y="88683"/>
                  <a:pt x="102524" y="85948"/>
                </a:cubicBezTo>
                <a:cubicBezTo>
                  <a:pt x="100794" y="84553"/>
                  <a:pt x="99343" y="83158"/>
                  <a:pt x="98227" y="82097"/>
                </a:cubicBezTo>
                <a:cubicBezTo>
                  <a:pt x="97389" y="81316"/>
                  <a:pt x="97166" y="79530"/>
                  <a:pt x="95827" y="79363"/>
                </a:cubicBezTo>
                <a:cubicBezTo>
                  <a:pt x="95045" y="79307"/>
                  <a:pt x="94822" y="81428"/>
                  <a:pt x="96775" y="8299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2806154" y="2276475"/>
            <a:ext cx="658177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Ecosistemas de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Sistemas Operativos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486400" y="421957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19050" y="0"/>
                </a:moveTo>
                <a:lnTo>
                  <a:pt x="1200150" y="0"/>
                </a:lnTo>
                <a:cubicBezTo>
                  <a:pt x="1210664" y="0"/>
                  <a:pt x="1219200" y="8536"/>
                  <a:pt x="1219200" y="19050"/>
                </a:cubicBezTo>
                <a:lnTo>
                  <a:pt x="1219200" y="19050"/>
                </a:lnTo>
                <a:cubicBezTo>
                  <a:pt x="1219200" y="29564"/>
                  <a:pt x="1210664" y="38100"/>
                  <a:pt x="12001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rotWithShape="1" flip="none">
            <a:gsLst>
              <a:gs pos="0">
                <a:srgbClr val="4A90E2"/>
              </a:gs>
              <a:gs pos="50000">
                <a:srgbClr val="50E3C2"/>
              </a:gs>
              <a:gs pos="100000">
                <a:srgbClr val="F5A623"/>
              </a:gs>
            </a:gsLst>
            <a:lin ang="0" scaled="1"/>
          </a:gradFill>
          <a:ln/>
        </p:spPr>
      </p:sp>
      <p:sp>
        <p:nvSpPr>
          <p:cNvPr id="12" name="Text 9"/>
          <p:cNvSpPr/>
          <p:nvPr/>
        </p:nvSpPr>
        <p:spPr>
          <a:xfrm>
            <a:off x="4420046" y="4486275"/>
            <a:ext cx="3352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Windows, macOS y Linux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645718" y="5138738"/>
            <a:ext cx="6896100" cy="581025"/>
          </a:xfrm>
          <a:custGeom>
            <a:avLst/>
            <a:gdLst/>
            <a:ahLst/>
            <a:cxnLst/>
            <a:rect l="l" t="t" r="r" b="b"/>
            <a:pathLst>
              <a:path w="6896100" h="581025">
                <a:moveTo>
                  <a:pt x="152403" y="0"/>
                </a:moveTo>
                <a:lnTo>
                  <a:pt x="6743697" y="0"/>
                </a:lnTo>
                <a:cubicBezTo>
                  <a:pt x="6827811" y="0"/>
                  <a:pt x="6896100" y="68289"/>
                  <a:pt x="6896100" y="152403"/>
                </a:cubicBezTo>
                <a:lnTo>
                  <a:pt x="6896100" y="428622"/>
                </a:lnTo>
                <a:cubicBezTo>
                  <a:pt x="6896100" y="512736"/>
                  <a:pt x="6827811" y="581025"/>
                  <a:pt x="6743697" y="581025"/>
                </a:cubicBezTo>
                <a:lnTo>
                  <a:pt x="152403" y="581025"/>
                </a:lnTo>
                <a:cubicBezTo>
                  <a:pt x="68289" y="581025"/>
                  <a:pt x="0" y="512736"/>
                  <a:pt x="0" y="428622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4A90E2">
              <a:alpha val="20000"/>
            </a:srgbClr>
          </a:solidFill>
          <a:ln w="12700">
            <a:solidFill>
              <a:srgbClr val="4A90E2">
                <a:alpha val="40000"/>
              </a:srgbClr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907655" y="5295900"/>
            <a:ext cx="6372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Clase 3 - Entendiendo los Mundos que hay detrás de cada sistema operativo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Gestores de Paquetes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 Magia Real del Ecosistema Linux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95250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gestor de paquetes es como una mezcla entre App Store, Windows Update y Panel de Control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270000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15875" y="0"/>
                </a:moveTo>
                <a:lnTo>
                  <a:pt x="746125" y="0"/>
                </a:lnTo>
                <a:cubicBezTo>
                  <a:pt x="754887" y="0"/>
                  <a:pt x="762000" y="7113"/>
                  <a:pt x="762000" y="15875"/>
                </a:cubicBezTo>
                <a:lnTo>
                  <a:pt x="762000" y="15875"/>
                </a:lnTo>
                <a:cubicBezTo>
                  <a:pt x="762000" y="24637"/>
                  <a:pt x="754887" y="31750"/>
                  <a:pt x="746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6" name="Shape 4"/>
          <p:cNvSpPr/>
          <p:nvPr/>
        </p:nvSpPr>
        <p:spPr>
          <a:xfrm>
            <a:off x="321469" y="1432719"/>
            <a:ext cx="5119688" cy="5881688"/>
          </a:xfrm>
          <a:custGeom>
            <a:avLst/>
            <a:gdLst/>
            <a:ahLst/>
            <a:cxnLst/>
            <a:rect l="l" t="t" r="r" b="b"/>
            <a:pathLst>
              <a:path w="5119688" h="5881688">
                <a:moveTo>
                  <a:pt x="127019" y="0"/>
                </a:moveTo>
                <a:lnTo>
                  <a:pt x="4992668" y="0"/>
                </a:lnTo>
                <a:cubicBezTo>
                  <a:pt x="5062819" y="0"/>
                  <a:pt x="5119688" y="56869"/>
                  <a:pt x="5119688" y="127019"/>
                </a:cubicBezTo>
                <a:lnTo>
                  <a:pt x="5119688" y="5754668"/>
                </a:lnTo>
                <a:cubicBezTo>
                  <a:pt x="5119688" y="5824819"/>
                  <a:pt x="5062819" y="5881688"/>
                  <a:pt x="4992668" y="5881688"/>
                </a:cubicBezTo>
                <a:lnTo>
                  <a:pt x="127019" y="5881688"/>
                </a:lnTo>
                <a:cubicBezTo>
                  <a:pt x="56869" y="5881688"/>
                  <a:pt x="0" y="5824819"/>
                  <a:pt x="0" y="5754668"/>
                </a:cubicBezTo>
                <a:lnTo>
                  <a:pt x="0" y="127019"/>
                </a:lnTo>
                <a:cubicBezTo>
                  <a:pt x="0" y="56869"/>
                  <a:pt x="56869" y="0"/>
                  <a:pt x="127019" y="0"/>
                </a:cubicBezTo>
                <a:close/>
              </a:path>
            </a:pathLst>
          </a:custGeom>
          <a:gradFill rotWithShape="1" flip="none">
            <a:gsLst>
              <a:gs pos="0">
                <a:srgbClr val="50E3C2">
                  <a:alpha val="20000"/>
                </a:srgbClr>
              </a:gs>
              <a:gs pos="100000">
                <a:srgbClr val="50E3C2">
                  <a:alpha val="5000"/>
                </a:srgbClr>
              </a:gs>
            </a:gsLst>
            <a:lin ang="2700000" scaled="1"/>
          </a:gradFill>
          <a:ln w="12700">
            <a:solidFill>
              <a:srgbClr val="50E3C2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08000" y="162718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48270" y="4539"/>
                </a:moveTo>
                <a:lnTo>
                  <a:pt x="115453" y="37356"/>
                </a:lnTo>
                <a:lnTo>
                  <a:pt x="153144" y="75047"/>
                </a:lnTo>
                <a:lnTo>
                  <a:pt x="185961" y="42230"/>
                </a:lnTo>
                <a:cubicBezTo>
                  <a:pt x="188863" y="39291"/>
                  <a:pt x="190500" y="35347"/>
                  <a:pt x="190500" y="31254"/>
                </a:cubicBezTo>
                <a:cubicBezTo>
                  <a:pt x="190500" y="27161"/>
                  <a:pt x="188863" y="23217"/>
                  <a:pt x="185961" y="20278"/>
                </a:cubicBezTo>
                <a:lnTo>
                  <a:pt x="170222" y="4539"/>
                </a:lnTo>
                <a:cubicBezTo>
                  <a:pt x="167283" y="1637"/>
                  <a:pt x="163339" y="0"/>
                  <a:pt x="159246" y="0"/>
                </a:cubicBezTo>
                <a:cubicBezTo>
                  <a:pt x="155153" y="0"/>
                  <a:pt x="151209" y="1637"/>
                  <a:pt x="148270" y="4539"/>
                </a:cubicBezTo>
                <a:close/>
                <a:moveTo>
                  <a:pt x="102840" y="49969"/>
                </a:moveTo>
                <a:lnTo>
                  <a:pt x="4539" y="148270"/>
                </a:lnTo>
                <a:cubicBezTo>
                  <a:pt x="1637" y="151209"/>
                  <a:pt x="0" y="155153"/>
                  <a:pt x="0" y="159246"/>
                </a:cubicBezTo>
                <a:cubicBezTo>
                  <a:pt x="0" y="163339"/>
                  <a:pt x="1637" y="167283"/>
                  <a:pt x="4539" y="170222"/>
                </a:cubicBezTo>
                <a:lnTo>
                  <a:pt x="20278" y="185961"/>
                </a:lnTo>
                <a:cubicBezTo>
                  <a:pt x="23217" y="188863"/>
                  <a:pt x="27161" y="190500"/>
                  <a:pt x="31254" y="190500"/>
                </a:cubicBezTo>
                <a:cubicBezTo>
                  <a:pt x="35347" y="190500"/>
                  <a:pt x="39291" y="188863"/>
                  <a:pt x="42230" y="185961"/>
                </a:cubicBezTo>
                <a:lnTo>
                  <a:pt x="140531" y="87660"/>
                </a:lnTo>
                <a:lnTo>
                  <a:pt x="102840" y="49969"/>
                </a:ln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8" name="Text 6"/>
          <p:cNvSpPr/>
          <p:nvPr/>
        </p:nvSpPr>
        <p:spPr>
          <a:xfrm>
            <a:off x="722313" y="1595438"/>
            <a:ext cx="4651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¿Qué es un Gestor de Paquetes?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84187" y="1976438"/>
            <a:ext cx="4857750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gestor de paquetes es un programa que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F0F2F5">
                    <a:alpha val="90000"/>
                  </a:srgbClr>
                </a:solidFill>
                <a:highlight>
                  <a:srgbClr val="50E3C2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automatiza completamente 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instalación, actualización y eliminación de software.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00063" y="2516188"/>
            <a:ext cx="4778375" cy="571500"/>
          </a:xfrm>
          <a:custGeom>
            <a:avLst/>
            <a:gdLst/>
            <a:ahLst/>
            <a:cxnLst/>
            <a:rect l="l" t="t" r="r" b="b"/>
            <a:pathLst>
              <a:path w="4778375" h="571500">
                <a:moveTo>
                  <a:pt x="31750" y="0"/>
                </a:moveTo>
                <a:lnTo>
                  <a:pt x="4683123" y="0"/>
                </a:lnTo>
                <a:cubicBezTo>
                  <a:pt x="4735729" y="0"/>
                  <a:pt x="4778375" y="42646"/>
                  <a:pt x="4778375" y="95252"/>
                </a:cubicBezTo>
                <a:lnTo>
                  <a:pt x="4778375" y="476248"/>
                </a:lnTo>
                <a:cubicBezTo>
                  <a:pt x="4778375" y="528854"/>
                  <a:pt x="4735729" y="571500"/>
                  <a:pt x="4683123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00063" y="25161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2" name="Shape 10"/>
          <p:cNvSpPr/>
          <p:nvPr/>
        </p:nvSpPr>
        <p:spPr>
          <a:xfrm>
            <a:off x="635000" y="2643188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63500" y="7938"/>
                </a:moveTo>
                <a:cubicBezTo>
                  <a:pt x="63500" y="3547"/>
                  <a:pt x="59953" y="0"/>
                  <a:pt x="55563" y="0"/>
                </a:cubicBezTo>
                <a:cubicBezTo>
                  <a:pt x="51172" y="0"/>
                  <a:pt x="47625" y="3547"/>
                  <a:pt x="47625" y="7938"/>
                </a:cubicBezTo>
                <a:lnTo>
                  <a:pt x="47625" y="60201"/>
                </a:lnTo>
                <a:lnTo>
                  <a:pt x="37356" y="49932"/>
                </a:lnTo>
                <a:cubicBezTo>
                  <a:pt x="34255" y="46831"/>
                  <a:pt x="29220" y="46831"/>
                  <a:pt x="26119" y="49932"/>
                </a:cubicBezTo>
                <a:cubicBezTo>
                  <a:pt x="23019" y="53032"/>
                  <a:pt x="23019" y="58068"/>
                  <a:pt x="26119" y="61168"/>
                </a:cubicBezTo>
                <a:lnTo>
                  <a:pt x="49932" y="84981"/>
                </a:lnTo>
                <a:cubicBezTo>
                  <a:pt x="53032" y="88081"/>
                  <a:pt x="58068" y="88081"/>
                  <a:pt x="61168" y="84981"/>
                </a:cubicBezTo>
                <a:lnTo>
                  <a:pt x="84981" y="61168"/>
                </a:lnTo>
                <a:cubicBezTo>
                  <a:pt x="88081" y="58068"/>
                  <a:pt x="88081" y="53032"/>
                  <a:pt x="84981" y="49932"/>
                </a:cubicBezTo>
                <a:cubicBezTo>
                  <a:pt x="81880" y="46831"/>
                  <a:pt x="76845" y="46831"/>
                  <a:pt x="73744" y="49932"/>
                </a:cubicBezTo>
                <a:lnTo>
                  <a:pt x="63500" y="60201"/>
                </a:lnTo>
                <a:lnTo>
                  <a:pt x="63500" y="7938"/>
                </a:lnTo>
                <a:close/>
                <a:moveTo>
                  <a:pt x="15875" y="79375"/>
                </a:moveTo>
                <a:cubicBezTo>
                  <a:pt x="7119" y="79375"/>
                  <a:pt x="0" y="86494"/>
                  <a:pt x="0" y="95250"/>
                </a:cubicBezTo>
                <a:lnTo>
                  <a:pt x="0" y="103188"/>
                </a:lnTo>
                <a:cubicBezTo>
                  <a:pt x="0" y="111944"/>
                  <a:pt x="7119" y="119063"/>
                  <a:pt x="15875" y="119063"/>
                </a:cubicBezTo>
                <a:lnTo>
                  <a:pt x="95250" y="119063"/>
                </a:lnTo>
                <a:cubicBezTo>
                  <a:pt x="104006" y="119063"/>
                  <a:pt x="111125" y="111944"/>
                  <a:pt x="111125" y="103188"/>
                </a:cubicBezTo>
                <a:lnTo>
                  <a:pt x="111125" y="95250"/>
                </a:lnTo>
                <a:cubicBezTo>
                  <a:pt x="111125" y="86494"/>
                  <a:pt x="104006" y="79375"/>
                  <a:pt x="95250" y="79375"/>
                </a:cubicBezTo>
                <a:lnTo>
                  <a:pt x="83617" y="79375"/>
                </a:lnTo>
                <a:lnTo>
                  <a:pt x="69577" y="93414"/>
                </a:lnTo>
                <a:cubicBezTo>
                  <a:pt x="61838" y="101154"/>
                  <a:pt x="49262" y="101154"/>
                  <a:pt x="41523" y="93414"/>
                </a:cubicBezTo>
                <a:lnTo>
                  <a:pt x="27508" y="79375"/>
                </a:lnTo>
                <a:lnTo>
                  <a:pt x="15875" y="79375"/>
                </a:lnTo>
                <a:close/>
                <a:moveTo>
                  <a:pt x="91281" y="93266"/>
                </a:moveTo>
                <a:cubicBezTo>
                  <a:pt x="94567" y="93266"/>
                  <a:pt x="97234" y="95933"/>
                  <a:pt x="97234" y="99219"/>
                </a:cubicBezTo>
                <a:cubicBezTo>
                  <a:pt x="97234" y="102504"/>
                  <a:pt x="94567" y="105172"/>
                  <a:pt x="91281" y="105172"/>
                </a:cubicBezTo>
                <a:cubicBezTo>
                  <a:pt x="87996" y="105172"/>
                  <a:pt x="85328" y="102504"/>
                  <a:pt x="85328" y="99219"/>
                </a:cubicBezTo>
                <a:cubicBezTo>
                  <a:pt x="85328" y="95933"/>
                  <a:pt x="87996" y="93266"/>
                  <a:pt x="91281" y="93266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3" name="Text 11"/>
          <p:cNvSpPr/>
          <p:nvPr/>
        </p:nvSpPr>
        <p:spPr>
          <a:xfrm>
            <a:off x="833438" y="2611438"/>
            <a:ext cx="95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Instala Software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11188" y="2833688"/>
            <a:ext cx="4627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Descarga e instala aplicaciones desde repositorios confiables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00063" y="3182938"/>
            <a:ext cx="4778375" cy="571500"/>
          </a:xfrm>
          <a:custGeom>
            <a:avLst/>
            <a:gdLst/>
            <a:ahLst/>
            <a:cxnLst/>
            <a:rect l="l" t="t" r="r" b="b"/>
            <a:pathLst>
              <a:path w="4778375" h="571500">
                <a:moveTo>
                  <a:pt x="31750" y="0"/>
                </a:moveTo>
                <a:lnTo>
                  <a:pt x="4683123" y="0"/>
                </a:lnTo>
                <a:cubicBezTo>
                  <a:pt x="4735729" y="0"/>
                  <a:pt x="4778375" y="42646"/>
                  <a:pt x="4778375" y="95252"/>
                </a:cubicBezTo>
                <a:lnTo>
                  <a:pt x="4778375" y="476248"/>
                </a:lnTo>
                <a:cubicBezTo>
                  <a:pt x="4778375" y="528854"/>
                  <a:pt x="4735729" y="571500"/>
                  <a:pt x="4683123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500063" y="318293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7" name="Shape 15"/>
          <p:cNvSpPr/>
          <p:nvPr/>
        </p:nvSpPr>
        <p:spPr>
          <a:xfrm>
            <a:off x="627063" y="330993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0" y="19844"/>
                </a:moveTo>
                <a:cubicBezTo>
                  <a:pt x="0" y="13271"/>
                  <a:pt x="5333" y="7938"/>
                  <a:pt x="11906" y="7938"/>
                </a:cubicBezTo>
                <a:lnTo>
                  <a:pt x="35719" y="7938"/>
                </a:lnTo>
                <a:cubicBezTo>
                  <a:pt x="42292" y="7938"/>
                  <a:pt x="47625" y="13271"/>
                  <a:pt x="47625" y="19844"/>
                </a:cubicBezTo>
                <a:lnTo>
                  <a:pt x="47625" y="23812"/>
                </a:lnTo>
                <a:lnTo>
                  <a:pt x="79375" y="23812"/>
                </a:lnTo>
                <a:lnTo>
                  <a:pt x="79375" y="19844"/>
                </a:lnTo>
                <a:cubicBezTo>
                  <a:pt x="79375" y="13271"/>
                  <a:pt x="84708" y="7938"/>
                  <a:pt x="91281" y="7938"/>
                </a:cubicBezTo>
                <a:lnTo>
                  <a:pt x="115094" y="7938"/>
                </a:lnTo>
                <a:cubicBezTo>
                  <a:pt x="121667" y="7938"/>
                  <a:pt x="127000" y="13271"/>
                  <a:pt x="127000" y="19844"/>
                </a:cubicBezTo>
                <a:lnTo>
                  <a:pt x="127000" y="43656"/>
                </a:lnTo>
                <a:cubicBezTo>
                  <a:pt x="127000" y="50229"/>
                  <a:pt x="121667" y="55563"/>
                  <a:pt x="115094" y="55563"/>
                </a:cubicBezTo>
                <a:lnTo>
                  <a:pt x="91281" y="55563"/>
                </a:lnTo>
                <a:cubicBezTo>
                  <a:pt x="84708" y="55563"/>
                  <a:pt x="79375" y="50229"/>
                  <a:pt x="79375" y="43656"/>
                </a:cubicBezTo>
                <a:lnTo>
                  <a:pt x="79375" y="39688"/>
                </a:lnTo>
                <a:lnTo>
                  <a:pt x="47625" y="39688"/>
                </a:lnTo>
                <a:lnTo>
                  <a:pt x="47625" y="43656"/>
                </a:lnTo>
                <a:cubicBezTo>
                  <a:pt x="47625" y="45467"/>
                  <a:pt x="47203" y="47203"/>
                  <a:pt x="46484" y="48741"/>
                </a:cubicBezTo>
                <a:lnTo>
                  <a:pt x="63500" y="71438"/>
                </a:lnTo>
                <a:lnTo>
                  <a:pt x="83344" y="71438"/>
                </a:lnTo>
                <a:cubicBezTo>
                  <a:pt x="89917" y="71438"/>
                  <a:pt x="95250" y="76771"/>
                  <a:pt x="95250" y="83344"/>
                </a:cubicBezTo>
                <a:lnTo>
                  <a:pt x="95250" y="107156"/>
                </a:lnTo>
                <a:cubicBezTo>
                  <a:pt x="95250" y="113729"/>
                  <a:pt x="89917" y="119063"/>
                  <a:pt x="83344" y="119063"/>
                </a:cubicBezTo>
                <a:lnTo>
                  <a:pt x="59531" y="119063"/>
                </a:lnTo>
                <a:cubicBezTo>
                  <a:pt x="52958" y="119063"/>
                  <a:pt x="47625" y="113729"/>
                  <a:pt x="47625" y="107156"/>
                </a:cubicBezTo>
                <a:lnTo>
                  <a:pt x="47625" y="83344"/>
                </a:lnTo>
                <a:cubicBezTo>
                  <a:pt x="47625" y="81533"/>
                  <a:pt x="48047" y="79797"/>
                  <a:pt x="48766" y="78259"/>
                </a:cubicBezTo>
                <a:lnTo>
                  <a:pt x="31750" y="55563"/>
                </a:lnTo>
                <a:lnTo>
                  <a:pt x="11906" y="55563"/>
                </a:lnTo>
                <a:cubicBezTo>
                  <a:pt x="5333" y="55563"/>
                  <a:pt x="0" y="50229"/>
                  <a:pt x="0" y="43656"/>
                </a:cubicBezTo>
                <a:lnTo>
                  <a:pt x="0" y="19844"/>
                </a:ln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8" name="Text 16"/>
          <p:cNvSpPr/>
          <p:nvPr/>
        </p:nvSpPr>
        <p:spPr>
          <a:xfrm>
            <a:off x="833438" y="3278188"/>
            <a:ext cx="1373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Resuelve Dependencias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11188" y="3500438"/>
            <a:ext cx="4627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Calcula automáticamente qué librerías necesita cada programa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00063" y="3849688"/>
            <a:ext cx="4778375" cy="571500"/>
          </a:xfrm>
          <a:custGeom>
            <a:avLst/>
            <a:gdLst/>
            <a:ahLst/>
            <a:cxnLst/>
            <a:rect l="l" t="t" r="r" b="b"/>
            <a:pathLst>
              <a:path w="4778375" h="571500">
                <a:moveTo>
                  <a:pt x="31750" y="0"/>
                </a:moveTo>
                <a:lnTo>
                  <a:pt x="4683123" y="0"/>
                </a:lnTo>
                <a:cubicBezTo>
                  <a:pt x="4735729" y="0"/>
                  <a:pt x="4778375" y="42646"/>
                  <a:pt x="4778375" y="95252"/>
                </a:cubicBezTo>
                <a:lnTo>
                  <a:pt x="4778375" y="476248"/>
                </a:lnTo>
                <a:cubicBezTo>
                  <a:pt x="4778375" y="528854"/>
                  <a:pt x="4735729" y="571500"/>
                  <a:pt x="4683123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500063" y="3849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2" name="Shape 20"/>
          <p:cNvSpPr/>
          <p:nvPr/>
        </p:nvSpPr>
        <p:spPr>
          <a:xfrm>
            <a:off x="627063" y="397668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0"/>
                </a:moveTo>
                <a:cubicBezTo>
                  <a:pt x="64641" y="0"/>
                  <a:pt x="65782" y="248"/>
                  <a:pt x="66824" y="719"/>
                </a:cubicBezTo>
                <a:lnTo>
                  <a:pt x="113556" y="20538"/>
                </a:lnTo>
                <a:cubicBezTo>
                  <a:pt x="119013" y="22845"/>
                  <a:pt x="123081" y="28228"/>
                  <a:pt x="123056" y="34727"/>
                </a:cubicBezTo>
                <a:cubicBezTo>
                  <a:pt x="122932" y="59333"/>
                  <a:pt x="112812" y="104353"/>
                  <a:pt x="70073" y="124817"/>
                </a:cubicBezTo>
                <a:cubicBezTo>
                  <a:pt x="65931" y="126802"/>
                  <a:pt x="61119" y="126802"/>
                  <a:pt x="56976" y="124817"/>
                </a:cubicBezTo>
                <a:cubicBezTo>
                  <a:pt x="14213" y="104353"/>
                  <a:pt x="4118" y="59333"/>
                  <a:pt x="3994" y="34727"/>
                </a:cubicBezTo>
                <a:cubicBezTo>
                  <a:pt x="3969" y="28228"/>
                  <a:pt x="8037" y="22845"/>
                  <a:pt x="13494" y="20538"/>
                </a:cubicBezTo>
                <a:lnTo>
                  <a:pt x="60201" y="719"/>
                </a:lnTo>
                <a:cubicBezTo>
                  <a:pt x="61243" y="248"/>
                  <a:pt x="62359" y="0"/>
                  <a:pt x="63500" y="0"/>
                </a:cubicBezTo>
                <a:close/>
                <a:moveTo>
                  <a:pt x="63500" y="16570"/>
                </a:moveTo>
                <a:lnTo>
                  <a:pt x="63500" y="110356"/>
                </a:lnTo>
                <a:cubicBezTo>
                  <a:pt x="97730" y="93787"/>
                  <a:pt x="106933" y="57076"/>
                  <a:pt x="107156" y="35099"/>
                </a:cubicBezTo>
                <a:lnTo>
                  <a:pt x="63500" y="16594"/>
                </a:lnTo>
                <a:lnTo>
                  <a:pt x="63500" y="16594"/>
                </a:ln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3" name="Text 21"/>
          <p:cNvSpPr/>
          <p:nvPr/>
        </p:nvSpPr>
        <p:spPr>
          <a:xfrm>
            <a:off x="833438" y="3944937"/>
            <a:ext cx="1373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Verifica Firmas Digitales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11188" y="4167188"/>
            <a:ext cx="4627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Comprueba que el software viene de fuentes legítimas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0063" y="4516438"/>
            <a:ext cx="4778375" cy="571500"/>
          </a:xfrm>
          <a:custGeom>
            <a:avLst/>
            <a:gdLst/>
            <a:ahLst/>
            <a:cxnLst/>
            <a:rect l="l" t="t" r="r" b="b"/>
            <a:pathLst>
              <a:path w="4778375" h="571500">
                <a:moveTo>
                  <a:pt x="31750" y="0"/>
                </a:moveTo>
                <a:lnTo>
                  <a:pt x="4683123" y="0"/>
                </a:lnTo>
                <a:cubicBezTo>
                  <a:pt x="4735729" y="0"/>
                  <a:pt x="4778375" y="42646"/>
                  <a:pt x="4778375" y="95252"/>
                </a:cubicBezTo>
                <a:lnTo>
                  <a:pt x="4778375" y="476248"/>
                </a:lnTo>
                <a:cubicBezTo>
                  <a:pt x="4778375" y="528854"/>
                  <a:pt x="4735729" y="571500"/>
                  <a:pt x="4683123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00063" y="451643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7" name="Shape 25"/>
          <p:cNvSpPr/>
          <p:nvPr/>
        </p:nvSpPr>
        <p:spPr>
          <a:xfrm>
            <a:off x="627063" y="464343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19087" y="47625"/>
                </a:moveTo>
                <a:lnTo>
                  <a:pt x="121047" y="47625"/>
                </a:lnTo>
                <a:cubicBezTo>
                  <a:pt x="124346" y="47625"/>
                  <a:pt x="127000" y="44971"/>
                  <a:pt x="127000" y="41672"/>
                </a:cubicBezTo>
                <a:lnTo>
                  <a:pt x="127000" y="5953"/>
                </a:lnTo>
                <a:cubicBezTo>
                  <a:pt x="127000" y="3547"/>
                  <a:pt x="125561" y="1364"/>
                  <a:pt x="123329" y="446"/>
                </a:cubicBezTo>
                <a:cubicBezTo>
                  <a:pt x="121096" y="-471"/>
                  <a:pt x="118542" y="50"/>
                  <a:pt x="116830" y="1736"/>
                </a:cubicBezTo>
                <a:lnTo>
                  <a:pt x="104006" y="14585"/>
                </a:lnTo>
                <a:cubicBezTo>
                  <a:pt x="93018" y="5482"/>
                  <a:pt x="78879" y="0"/>
                  <a:pt x="63500" y="0"/>
                </a:cubicBezTo>
                <a:cubicBezTo>
                  <a:pt x="31502" y="0"/>
                  <a:pt x="5035" y="23664"/>
                  <a:pt x="645" y="54446"/>
                </a:cubicBezTo>
                <a:cubicBezTo>
                  <a:pt x="25" y="58787"/>
                  <a:pt x="3026" y="62805"/>
                  <a:pt x="7367" y="63426"/>
                </a:cubicBezTo>
                <a:cubicBezTo>
                  <a:pt x="11708" y="64046"/>
                  <a:pt x="15726" y="61020"/>
                  <a:pt x="16346" y="56704"/>
                </a:cubicBezTo>
                <a:cubicBezTo>
                  <a:pt x="19645" y="33610"/>
                  <a:pt x="39514" y="15875"/>
                  <a:pt x="63500" y="15875"/>
                </a:cubicBezTo>
                <a:cubicBezTo>
                  <a:pt x="74513" y="15875"/>
                  <a:pt x="84634" y="19596"/>
                  <a:pt x="92695" y="25871"/>
                </a:cubicBezTo>
                <a:lnTo>
                  <a:pt x="81111" y="37455"/>
                </a:lnTo>
                <a:cubicBezTo>
                  <a:pt x="79400" y="39167"/>
                  <a:pt x="78904" y="41721"/>
                  <a:pt x="79821" y="43954"/>
                </a:cubicBezTo>
                <a:cubicBezTo>
                  <a:pt x="80739" y="46186"/>
                  <a:pt x="82922" y="47625"/>
                  <a:pt x="85328" y="47625"/>
                </a:cubicBezTo>
                <a:lnTo>
                  <a:pt x="119087" y="47625"/>
                </a:lnTo>
                <a:close/>
                <a:moveTo>
                  <a:pt x="126380" y="72554"/>
                </a:moveTo>
                <a:cubicBezTo>
                  <a:pt x="127000" y="68213"/>
                  <a:pt x="123974" y="64195"/>
                  <a:pt x="119658" y="63574"/>
                </a:cubicBezTo>
                <a:cubicBezTo>
                  <a:pt x="115342" y="62954"/>
                  <a:pt x="111299" y="65980"/>
                  <a:pt x="110679" y="70296"/>
                </a:cubicBezTo>
                <a:cubicBezTo>
                  <a:pt x="107379" y="93365"/>
                  <a:pt x="87511" y="111100"/>
                  <a:pt x="63525" y="111100"/>
                </a:cubicBezTo>
                <a:cubicBezTo>
                  <a:pt x="52512" y="111100"/>
                  <a:pt x="42391" y="107379"/>
                  <a:pt x="34330" y="101104"/>
                </a:cubicBezTo>
                <a:lnTo>
                  <a:pt x="45889" y="89545"/>
                </a:lnTo>
                <a:cubicBezTo>
                  <a:pt x="47600" y="87833"/>
                  <a:pt x="48096" y="85279"/>
                  <a:pt x="47179" y="83046"/>
                </a:cubicBezTo>
                <a:cubicBezTo>
                  <a:pt x="46261" y="80814"/>
                  <a:pt x="44078" y="79375"/>
                  <a:pt x="41672" y="79375"/>
                </a:cubicBezTo>
                <a:lnTo>
                  <a:pt x="5953" y="79375"/>
                </a:lnTo>
                <a:cubicBezTo>
                  <a:pt x="2654" y="79375"/>
                  <a:pt x="0" y="82029"/>
                  <a:pt x="0" y="85328"/>
                </a:cubicBezTo>
                <a:lnTo>
                  <a:pt x="0" y="121047"/>
                </a:lnTo>
                <a:cubicBezTo>
                  <a:pt x="0" y="123453"/>
                  <a:pt x="1439" y="125636"/>
                  <a:pt x="3671" y="126554"/>
                </a:cubicBezTo>
                <a:cubicBezTo>
                  <a:pt x="5904" y="127471"/>
                  <a:pt x="8458" y="126950"/>
                  <a:pt x="10170" y="125264"/>
                </a:cubicBezTo>
                <a:lnTo>
                  <a:pt x="23019" y="112415"/>
                </a:lnTo>
                <a:cubicBezTo>
                  <a:pt x="33982" y="121518"/>
                  <a:pt x="48121" y="127000"/>
                  <a:pt x="63500" y="127000"/>
                </a:cubicBezTo>
                <a:cubicBezTo>
                  <a:pt x="95498" y="127000"/>
                  <a:pt x="121965" y="103336"/>
                  <a:pt x="126355" y="72554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8" name="Text 26"/>
          <p:cNvSpPr/>
          <p:nvPr/>
        </p:nvSpPr>
        <p:spPr>
          <a:xfrm>
            <a:off x="833438" y="4611688"/>
            <a:ext cx="146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Actualiza Todo el Sistema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11188" y="4833938"/>
            <a:ext cx="4627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solo comando actualiza el SO y todas las aplicaciones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609456" y="1432719"/>
            <a:ext cx="6262688" cy="1785938"/>
          </a:xfrm>
          <a:custGeom>
            <a:avLst/>
            <a:gdLst/>
            <a:ahLst/>
            <a:cxnLst/>
            <a:rect l="l" t="t" r="r" b="b"/>
            <a:pathLst>
              <a:path w="6262688" h="1785938">
                <a:moveTo>
                  <a:pt x="126998" y="0"/>
                </a:moveTo>
                <a:lnTo>
                  <a:pt x="6135689" y="0"/>
                </a:lnTo>
                <a:cubicBezTo>
                  <a:pt x="6205829" y="0"/>
                  <a:pt x="6262688" y="56859"/>
                  <a:pt x="6262688" y="126998"/>
                </a:cubicBezTo>
                <a:lnTo>
                  <a:pt x="6262688" y="1658939"/>
                </a:lnTo>
                <a:cubicBezTo>
                  <a:pt x="6262688" y="1729079"/>
                  <a:pt x="6205829" y="1785938"/>
                  <a:pt x="6135689" y="1785938"/>
                </a:cubicBezTo>
                <a:lnTo>
                  <a:pt x="126998" y="1785938"/>
                </a:lnTo>
                <a:cubicBezTo>
                  <a:pt x="56859" y="1785938"/>
                  <a:pt x="0" y="1729079"/>
                  <a:pt x="0" y="1658939"/>
                </a:cubicBezTo>
                <a:lnTo>
                  <a:pt x="0" y="126998"/>
                </a:lnTo>
                <a:cubicBezTo>
                  <a:pt x="0" y="56906"/>
                  <a:pt x="56906" y="0"/>
                  <a:pt x="126998" y="0"/>
                </a:cubicBezTo>
                <a:close/>
              </a:path>
            </a:pathLst>
          </a:custGeom>
          <a:gradFill rotWithShape="1" flip="none">
            <a:gsLst>
              <a:gs pos="0">
                <a:srgbClr val="E95420">
                  <a:alpha val="20000"/>
                </a:srgbClr>
              </a:gs>
              <a:gs pos="100000">
                <a:srgbClr val="E95420">
                  <a:alpha val="5000"/>
                </a:srgbClr>
              </a:gs>
            </a:gsLst>
            <a:lin ang="2700000" scaled="1"/>
          </a:gradFill>
          <a:ln w="12700">
            <a:solidFill>
              <a:srgbClr val="E95420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5792019" y="1627188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158750"/>
                </a:moveTo>
                <a:cubicBezTo>
                  <a:pt x="123183" y="158750"/>
                  <a:pt x="158750" y="123183"/>
                  <a:pt x="158750" y="79375"/>
                </a:cubicBezTo>
                <a:cubicBezTo>
                  <a:pt x="158750" y="35567"/>
                  <a:pt x="123183" y="0"/>
                  <a:pt x="79375" y="0"/>
                </a:cubicBezTo>
                <a:cubicBezTo>
                  <a:pt x="35567" y="0"/>
                  <a:pt x="0" y="35567"/>
                  <a:pt x="0" y="79375"/>
                </a:cubicBezTo>
                <a:cubicBezTo>
                  <a:pt x="0" y="123183"/>
                  <a:pt x="35567" y="158750"/>
                  <a:pt x="79375" y="158750"/>
                </a:cubicBezTo>
                <a:close/>
                <a:moveTo>
                  <a:pt x="79375" y="54570"/>
                </a:moveTo>
                <a:cubicBezTo>
                  <a:pt x="73887" y="54570"/>
                  <a:pt x="69453" y="59004"/>
                  <a:pt x="69453" y="64492"/>
                </a:cubicBezTo>
                <a:cubicBezTo>
                  <a:pt x="69453" y="68616"/>
                  <a:pt x="66135" y="71934"/>
                  <a:pt x="62012" y="71934"/>
                </a:cubicBezTo>
                <a:cubicBezTo>
                  <a:pt x="57888" y="71934"/>
                  <a:pt x="54570" y="68616"/>
                  <a:pt x="54570" y="64492"/>
                </a:cubicBezTo>
                <a:cubicBezTo>
                  <a:pt x="54570" y="50788"/>
                  <a:pt x="65670" y="39688"/>
                  <a:pt x="79375" y="39688"/>
                </a:cubicBezTo>
                <a:cubicBezTo>
                  <a:pt x="93080" y="39688"/>
                  <a:pt x="104180" y="50788"/>
                  <a:pt x="104180" y="64492"/>
                </a:cubicBezTo>
                <a:cubicBezTo>
                  <a:pt x="104180" y="79127"/>
                  <a:pt x="93018" y="85328"/>
                  <a:pt x="86816" y="87592"/>
                </a:cubicBezTo>
                <a:lnTo>
                  <a:pt x="86816" y="88770"/>
                </a:lnTo>
                <a:cubicBezTo>
                  <a:pt x="86816" y="92894"/>
                  <a:pt x="83499" y="96211"/>
                  <a:pt x="79375" y="96211"/>
                </a:cubicBezTo>
                <a:cubicBezTo>
                  <a:pt x="75251" y="96211"/>
                  <a:pt x="71934" y="92894"/>
                  <a:pt x="71934" y="88770"/>
                </a:cubicBezTo>
                <a:lnTo>
                  <a:pt x="71934" y="86258"/>
                </a:lnTo>
                <a:cubicBezTo>
                  <a:pt x="71934" y="79902"/>
                  <a:pt x="76522" y="75344"/>
                  <a:pt x="81266" y="73794"/>
                </a:cubicBezTo>
                <a:cubicBezTo>
                  <a:pt x="83251" y="73143"/>
                  <a:pt x="85359" y="72089"/>
                  <a:pt x="86909" y="70600"/>
                </a:cubicBezTo>
                <a:cubicBezTo>
                  <a:pt x="88243" y="69298"/>
                  <a:pt x="89297" y="67500"/>
                  <a:pt x="89297" y="64523"/>
                </a:cubicBezTo>
                <a:cubicBezTo>
                  <a:pt x="89297" y="59035"/>
                  <a:pt x="84863" y="54601"/>
                  <a:pt x="79375" y="54601"/>
                </a:cubicBezTo>
                <a:close/>
                <a:moveTo>
                  <a:pt x="69453" y="114102"/>
                </a:moveTo>
                <a:cubicBezTo>
                  <a:pt x="69453" y="108626"/>
                  <a:pt x="73899" y="104180"/>
                  <a:pt x="79375" y="104180"/>
                </a:cubicBezTo>
                <a:cubicBezTo>
                  <a:pt x="84851" y="104180"/>
                  <a:pt x="89297" y="108626"/>
                  <a:pt x="89297" y="114102"/>
                </a:cubicBezTo>
                <a:cubicBezTo>
                  <a:pt x="89297" y="119578"/>
                  <a:pt x="84851" y="124023"/>
                  <a:pt x="79375" y="124023"/>
                </a:cubicBezTo>
                <a:cubicBezTo>
                  <a:pt x="73899" y="124023"/>
                  <a:pt x="69453" y="119578"/>
                  <a:pt x="69453" y="114102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32" name="Text 30"/>
          <p:cNvSpPr/>
          <p:nvPr/>
        </p:nvSpPr>
        <p:spPr>
          <a:xfrm>
            <a:off x="5970612" y="1595438"/>
            <a:ext cx="5818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¿Qué son Dependencias?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788050" y="1944688"/>
            <a:ext cx="5921375" cy="1111250"/>
          </a:xfrm>
          <a:custGeom>
            <a:avLst/>
            <a:gdLst/>
            <a:ahLst/>
            <a:cxnLst/>
            <a:rect l="l" t="t" r="r" b="b"/>
            <a:pathLst>
              <a:path w="5921375" h="1111250">
                <a:moveTo>
                  <a:pt x="31750" y="0"/>
                </a:moveTo>
                <a:lnTo>
                  <a:pt x="5826130" y="0"/>
                </a:lnTo>
                <a:cubicBezTo>
                  <a:pt x="5878732" y="0"/>
                  <a:pt x="5921375" y="42643"/>
                  <a:pt x="5921375" y="95245"/>
                </a:cubicBezTo>
                <a:lnTo>
                  <a:pt x="5921375" y="1016005"/>
                </a:lnTo>
                <a:cubicBezTo>
                  <a:pt x="5921375" y="1068607"/>
                  <a:pt x="5878732" y="1111250"/>
                  <a:pt x="5826130" y="1111250"/>
                </a:cubicBezTo>
                <a:lnTo>
                  <a:pt x="31750" y="1111250"/>
                </a:lnTo>
                <a:cubicBezTo>
                  <a:pt x="14215" y="1111250"/>
                  <a:pt x="0" y="1097035"/>
                  <a:pt x="0" y="1079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5788050" y="1944688"/>
            <a:ext cx="31750" cy="1111250"/>
          </a:xfrm>
          <a:custGeom>
            <a:avLst/>
            <a:gdLst/>
            <a:ahLst/>
            <a:cxnLst/>
            <a:rect l="l" t="t" r="r" b="b"/>
            <a:pathLst>
              <a:path w="31750" h="1111250">
                <a:moveTo>
                  <a:pt x="31750" y="0"/>
                </a:moveTo>
                <a:lnTo>
                  <a:pt x="31750" y="0"/>
                </a:lnTo>
                <a:lnTo>
                  <a:pt x="31750" y="1111250"/>
                </a:lnTo>
                <a:lnTo>
                  <a:pt x="31750" y="1111250"/>
                </a:lnTo>
                <a:cubicBezTo>
                  <a:pt x="14227" y="1111250"/>
                  <a:pt x="0" y="1097023"/>
                  <a:pt x="0" y="1079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35" name="Text 33"/>
          <p:cNvSpPr/>
          <p:nvPr/>
        </p:nvSpPr>
        <p:spPr>
          <a:xfrm>
            <a:off x="5930925" y="2071688"/>
            <a:ext cx="5715000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programa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rara vez trabaja solo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Necesita librerías, componentes compartidos y versiones específicas para funcionar.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930925" y="2579688"/>
            <a:ext cx="5651500" cy="349250"/>
          </a:xfrm>
          <a:custGeom>
            <a:avLst/>
            <a:gdLst/>
            <a:ahLst/>
            <a:cxnLst/>
            <a:rect l="l" t="t" r="r" b="b"/>
            <a:pathLst>
              <a:path w="5651500" h="349250">
                <a:moveTo>
                  <a:pt x="63501" y="0"/>
                </a:moveTo>
                <a:lnTo>
                  <a:pt x="5587999" y="0"/>
                </a:lnTo>
                <a:cubicBezTo>
                  <a:pt x="5623070" y="0"/>
                  <a:pt x="5651500" y="28430"/>
                  <a:pt x="5651500" y="63501"/>
                </a:cubicBezTo>
                <a:lnTo>
                  <a:pt x="5651500" y="285749"/>
                </a:lnTo>
                <a:cubicBezTo>
                  <a:pt x="5651500" y="320820"/>
                  <a:pt x="5623070" y="349250"/>
                  <a:pt x="5587999" y="349250"/>
                </a:cubicBezTo>
                <a:lnTo>
                  <a:pt x="63501" y="349250"/>
                </a:lnTo>
                <a:cubicBezTo>
                  <a:pt x="28430" y="349250"/>
                  <a:pt x="0" y="320820"/>
                  <a:pt x="0" y="285749"/>
                </a:cubicBezTo>
                <a:lnTo>
                  <a:pt x="0" y="63501"/>
                </a:lnTo>
                <a:cubicBezTo>
                  <a:pt x="0" y="28430"/>
                  <a:pt x="28430" y="0"/>
                  <a:pt x="63501" y="0"/>
                </a:cubicBezTo>
                <a:close/>
              </a:path>
            </a:pathLst>
          </a:custGeom>
          <a:solidFill>
            <a:srgbClr val="50E3C2">
              <a:alpha val="1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6055940" y="2698750"/>
            <a:ext cx="83344" cy="111125"/>
          </a:xfrm>
          <a:custGeom>
            <a:avLst/>
            <a:gdLst/>
            <a:ahLst/>
            <a:cxnLst/>
            <a:rect l="l" t="t" r="r" b="b"/>
            <a:pathLst>
              <a:path w="83344" h="111125">
                <a:moveTo>
                  <a:pt x="63571" y="83344"/>
                </a:moveTo>
                <a:cubicBezTo>
                  <a:pt x="65156" y="78504"/>
                  <a:pt x="68325" y="74120"/>
                  <a:pt x="71906" y="70343"/>
                </a:cubicBezTo>
                <a:cubicBezTo>
                  <a:pt x="79003" y="62877"/>
                  <a:pt x="83344" y="52784"/>
                  <a:pt x="83344" y="41672"/>
                </a:cubicBezTo>
                <a:cubicBezTo>
                  <a:pt x="83344" y="18666"/>
                  <a:pt x="64678" y="0"/>
                  <a:pt x="41672" y="0"/>
                </a:cubicBezTo>
                <a:cubicBezTo>
                  <a:pt x="18666" y="0"/>
                  <a:pt x="0" y="18666"/>
                  <a:pt x="0" y="41672"/>
                </a:cubicBezTo>
                <a:cubicBezTo>
                  <a:pt x="0" y="52784"/>
                  <a:pt x="4341" y="62877"/>
                  <a:pt x="11438" y="70343"/>
                </a:cubicBezTo>
                <a:cubicBezTo>
                  <a:pt x="15019" y="74120"/>
                  <a:pt x="18210" y="78504"/>
                  <a:pt x="19772" y="83344"/>
                </a:cubicBezTo>
                <a:lnTo>
                  <a:pt x="63550" y="83344"/>
                </a:lnTo>
                <a:close/>
                <a:moveTo>
                  <a:pt x="62508" y="93762"/>
                </a:moveTo>
                <a:lnTo>
                  <a:pt x="20836" y="93762"/>
                </a:lnTo>
                <a:lnTo>
                  <a:pt x="20836" y="97234"/>
                </a:lnTo>
                <a:cubicBezTo>
                  <a:pt x="20836" y="106828"/>
                  <a:pt x="28606" y="114598"/>
                  <a:pt x="38199" y="114598"/>
                </a:cubicBezTo>
                <a:lnTo>
                  <a:pt x="45145" y="114598"/>
                </a:lnTo>
                <a:cubicBezTo>
                  <a:pt x="54738" y="114598"/>
                  <a:pt x="62508" y="106828"/>
                  <a:pt x="62508" y="97234"/>
                </a:cubicBezTo>
                <a:lnTo>
                  <a:pt x="62508" y="93762"/>
                </a:lnTo>
                <a:close/>
                <a:moveTo>
                  <a:pt x="39936" y="24309"/>
                </a:moveTo>
                <a:cubicBezTo>
                  <a:pt x="31297" y="24309"/>
                  <a:pt x="24309" y="31297"/>
                  <a:pt x="24309" y="39936"/>
                </a:cubicBezTo>
                <a:cubicBezTo>
                  <a:pt x="24309" y="42822"/>
                  <a:pt x="21986" y="45145"/>
                  <a:pt x="19100" y="45145"/>
                </a:cubicBezTo>
                <a:cubicBezTo>
                  <a:pt x="16213" y="45145"/>
                  <a:pt x="13891" y="42822"/>
                  <a:pt x="13891" y="39936"/>
                </a:cubicBezTo>
                <a:cubicBezTo>
                  <a:pt x="13891" y="25546"/>
                  <a:pt x="25546" y="13891"/>
                  <a:pt x="39936" y="13891"/>
                </a:cubicBezTo>
                <a:cubicBezTo>
                  <a:pt x="42822" y="13891"/>
                  <a:pt x="45145" y="16213"/>
                  <a:pt x="45145" y="19100"/>
                </a:cubicBezTo>
                <a:cubicBezTo>
                  <a:pt x="45145" y="21986"/>
                  <a:pt x="42822" y="24309"/>
                  <a:pt x="39936" y="2430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38" name="Text 36"/>
          <p:cNvSpPr/>
          <p:nvPr/>
        </p:nvSpPr>
        <p:spPr>
          <a:xfrm>
            <a:off x="6208737" y="2674938"/>
            <a:ext cx="5334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gestor de paquetes calcula esto </a:t>
            </a:r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automáticamente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evitando el famoso "DLL Hell" de Windows.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609456" y="3353594"/>
            <a:ext cx="6262688" cy="3960813"/>
          </a:xfrm>
          <a:custGeom>
            <a:avLst/>
            <a:gdLst/>
            <a:ahLst/>
            <a:cxnLst/>
            <a:rect l="l" t="t" r="r" b="b"/>
            <a:pathLst>
              <a:path w="6262688" h="3960813">
                <a:moveTo>
                  <a:pt x="126984" y="0"/>
                </a:moveTo>
                <a:lnTo>
                  <a:pt x="6135704" y="0"/>
                </a:lnTo>
                <a:cubicBezTo>
                  <a:pt x="6205835" y="0"/>
                  <a:pt x="6262688" y="56853"/>
                  <a:pt x="6262688" y="126984"/>
                </a:cubicBezTo>
                <a:lnTo>
                  <a:pt x="6262688" y="3833829"/>
                </a:lnTo>
                <a:cubicBezTo>
                  <a:pt x="6262688" y="3903960"/>
                  <a:pt x="6205835" y="3960813"/>
                  <a:pt x="6135704" y="3960813"/>
                </a:cubicBezTo>
                <a:lnTo>
                  <a:pt x="126984" y="3960813"/>
                </a:lnTo>
                <a:cubicBezTo>
                  <a:pt x="56853" y="3960813"/>
                  <a:pt x="0" y="3903960"/>
                  <a:pt x="0" y="3833829"/>
                </a:cubicBezTo>
                <a:lnTo>
                  <a:pt x="0" y="126984"/>
                </a:lnTo>
                <a:cubicBezTo>
                  <a:pt x="0" y="56853"/>
                  <a:pt x="56853" y="0"/>
                  <a:pt x="126984" y="0"/>
                </a:cubicBezTo>
                <a:close/>
              </a:path>
            </a:pathLst>
          </a:custGeom>
          <a:gradFill rotWithShape="1" flip="none">
            <a:gsLst>
              <a:gs pos="0">
                <a:srgbClr val="4A90E2">
                  <a:alpha val="30000"/>
                </a:srgbClr>
              </a:gs>
              <a:gs pos="100000">
                <a:srgbClr val="4A90E2">
                  <a:alpha val="10000"/>
                </a:srgbClr>
              </a:gs>
            </a:gsLst>
            <a:lin ang="2700000" scaled="1"/>
          </a:gradFill>
          <a:ln w="12700">
            <a:solidFill>
              <a:srgbClr val="4A90E2">
                <a:alpha val="40000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792019" y="3548063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2915" y="36773"/>
                </a:moveTo>
                <a:cubicBezTo>
                  <a:pt x="-961" y="32897"/>
                  <a:pt x="-961" y="26603"/>
                  <a:pt x="2915" y="22727"/>
                </a:cubicBezTo>
                <a:cubicBezTo>
                  <a:pt x="6790" y="18852"/>
                  <a:pt x="13084" y="18852"/>
                  <a:pt x="16960" y="22727"/>
                </a:cubicBezTo>
                <a:lnTo>
                  <a:pt x="66570" y="72337"/>
                </a:lnTo>
                <a:cubicBezTo>
                  <a:pt x="70445" y="76212"/>
                  <a:pt x="70445" y="82507"/>
                  <a:pt x="66570" y="86382"/>
                </a:cubicBezTo>
                <a:lnTo>
                  <a:pt x="16960" y="135992"/>
                </a:lnTo>
                <a:cubicBezTo>
                  <a:pt x="13084" y="139867"/>
                  <a:pt x="6790" y="139867"/>
                  <a:pt x="2915" y="135992"/>
                </a:cubicBezTo>
                <a:cubicBezTo>
                  <a:pt x="-961" y="132116"/>
                  <a:pt x="-961" y="125822"/>
                  <a:pt x="2915" y="121946"/>
                </a:cubicBezTo>
                <a:lnTo>
                  <a:pt x="45486" y="79375"/>
                </a:lnTo>
                <a:lnTo>
                  <a:pt x="2915" y="36773"/>
                </a:lnTo>
                <a:close/>
                <a:moveTo>
                  <a:pt x="69453" y="119062"/>
                </a:moveTo>
                <a:lnTo>
                  <a:pt x="148828" y="119062"/>
                </a:lnTo>
                <a:cubicBezTo>
                  <a:pt x="154316" y="119062"/>
                  <a:pt x="158750" y="123496"/>
                  <a:pt x="158750" y="128984"/>
                </a:cubicBezTo>
                <a:cubicBezTo>
                  <a:pt x="158750" y="134472"/>
                  <a:pt x="154316" y="138906"/>
                  <a:pt x="148828" y="138906"/>
                </a:cubicBezTo>
                <a:lnTo>
                  <a:pt x="69453" y="138906"/>
                </a:lnTo>
                <a:cubicBezTo>
                  <a:pt x="63965" y="138906"/>
                  <a:pt x="59531" y="134472"/>
                  <a:pt x="59531" y="128984"/>
                </a:cubicBezTo>
                <a:cubicBezTo>
                  <a:pt x="59531" y="123496"/>
                  <a:pt x="63965" y="119062"/>
                  <a:pt x="69453" y="119062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41" name="Text 39"/>
          <p:cNvSpPr/>
          <p:nvPr/>
        </p:nvSpPr>
        <p:spPr>
          <a:xfrm>
            <a:off x="5970612" y="3516313"/>
            <a:ext cx="5818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Los Tres Grandes Gestores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776144" y="3869531"/>
            <a:ext cx="5929313" cy="1023938"/>
          </a:xfrm>
          <a:custGeom>
            <a:avLst/>
            <a:gdLst/>
            <a:ahLst/>
            <a:cxnLst/>
            <a:rect l="l" t="t" r="r" b="b"/>
            <a:pathLst>
              <a:path w="5929313" h="1023938">
                <a:moveTo>
                  <a:pt x="95247" y="0"/>
                </a:moveTo>
                <a:lnTo>
                  <a:pt x="5834066" y="0"/>
                </a:lnTo>
                <a:cubicBezTo>
                  <a:pt x="5886669" y="0"/>
                  <a:pt x="5929312" y="42643"/>
                  <a:pt x="5929312" y="95247"/>
                </a:cubicBezTo>
                <a:lnTo>
                  <a:pt x="5929313" y="928691"/>
                </a:lnTo>
                <a:cubicBezTo>
                  <a:pt x="5929312" y="981294"/>
                  <a:pt x="5886669" y="1023938"/>
                  <a:pt x="5834066" y="1023938"/>
                </a:cubicBezTo>
                <a:lnTo>
                  <a:pt x="95247" y="1023938"/>
                </a:lnTo>
                <a:cubicBezTo>
                  <a:pt x="42643" y="1023938"/>
                  <a:pt x="0" y="981294"/>
                  <a:pt x="0" y="928691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E95420">
              <a:alpha val="20000"/>
            </a:srgbClr>
          </a:solidFill>
          <a:ln w="12700">
            <a:solidFill>
              <a:srgbClr val="E95420">
                <a:alpha val="4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5907112" y="401637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44" name="Shape 42"/>
          <p:cNvSpPr/>
          <p:nvPr/>
        </p:nvSpPr>
        <p:spPr>
          <a:xfrm>
            <a:off x="6010300" y="411162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54794" y="30584"/>
                </a:moveTo>
                <a:cubicBezTo>
                  <a:pt x="55042" y="30708"/>
                  <a:pt x="55240" y="31006"/>
                  <a:pt x="55538" y="31006"/>
                </a:cubicBezTo>
                <a:cubicBezTo>
                  <a:pt x="55811" y="31006"/>
                  <a:pt x="56232" y="30907"/>
                  <a:pt x="56257" y="30634"/>
                </a:cubicBezTo>
                <a:cubicBezTo>
                  <a:pt x="56307" y="30287"/>
                  <a:pt x="55786" y="30063"/>
                  <a:pt x="55463" y="29914"/>
                </a:cubicBezTo>
                <a:cubicBezTo>
                  <a:pt x="55042" y="29741"/>
                  <a:pt x="54496" y="29666"/>
                  <a:pt x="54099" y="29890"/>
                </a:cubicBezTo>
                <a:cubicBezTo>
                  <a:pt x="54000" y="29939"/>
                  <a:pt x="53901" y="30063"/>
                  <a:pt x="53950" y="30163"/>
                </a:cubicBezTo>
                <a:cubicBezTo>
                  <a:pt x="54025" y="30485"/>
                  <a:pt x="54521" y="30435"/>
                  <a:pt x="54794" y="30584"/>
                </a:cubicBezTo>
                <a:close/>
                <a:moveTo>
                  <a:pt x="49361" y="31006"/>
                </a:moveTo>
                <a:cubicBezTo>
                  <a:pt x="49659" y="31006"/>
                  <a:pt x="49857" y="30708"/>
                  <a:pt x="50105" y="30584"/>
                </a:cubicBezTo>
                <a:cubicBezTo>
                  <a:pt x="50378" y="30435"/>
                  <a:pt x="50874" y="30485"/>
                  <a:pt x="50974" y="30187"/>
                </a:cubicBezTo>
                <a:cubicBezTo>
                  <a:pt x="51023" y="30088"/>
                  <a:pt x="50924" y="29964"/>
                  <a:pt x="50825" y="29914"/>
                </a:cubicBezTo>
                <a:cubicBezTo>
                  <a:pt x="50428" y="29691"/>
                  <a:pt x="49882" y="29766"/>
                  <a:pt x="49461" y="29939"/>
                </a:cubicBezTo>
                <a:cubicBezTo>
                  <a:pt x="49138" y="30088"/>
                  <a:pt x="48617" y="30311"/>
                  <a:pt x="48667" y="30659"/>
                </a:cubicBezTo>
                <a:cubicBezTo>
                  <a:pt x="48692" y="30907"/>
                  <a:pt x="49113" y="31031"/>
                  <a:pt x="49361" y="31006"/>
                </a:cubicBezTo>
                <a:close/>
                <a:moveTo>
                  <a:pt x="104180" y="100161"/>
                </a:moveTo>
                <a:cubicBezTo>
                  <a:pt x="103287" y="99169"/>
                  <a:pt x="102865" y="97284"/>
                  <a:pt x="102394" y="95275"/>
                </a:cubicBezTo>
                <a:cubicBezTo>
                  <a:pt x="101947" y="93266"/>
                  <a:pt x="101426" y="91108"/>
                  <a:pt x="99789" y="89719"/>
                </a:cubicBezTo>
                <a:cubicBezTo>
                  <a:pt x="99467" y="89446"/>
                  <a:pt x="99144" y="89198"/>
                  <a:pt x="98797" y="88999"/>
                </a:cubicBezTo>
                <a:cubicBezTo>
                  <a:pt x="98475" y="88801"/>
                  <a:pt x="98127" y="88627"/>
                  <a:pt x="97780" y="88503"/>
                </a:cubicBezTo>
                <a:cubicBezTo>
                  <a:pt x="100062" y="81731"/>
                  <a:pt x="99169" y="74985"/>
                  <a:pt x="96862" y="68883"/>
                </a:cubicBezTo>
                <a:cubicBezTo>
                  <a:pt x="94035" y="61416"/>
                  <a:pt x="89098" y="54893"/>
                  <a:pt x="85328" y="50428"/>
                </a:cubicBezTo>
                <a:cubicBezTo>
                  <a:pt x="81087" y="45095"/>
                  <a:pt x="76969" y="40035"/>
                  <a:pt x="77043" y="32569"/>
                </a:cubicBezTo>
                <a:cubicBezTo>
                  <a:pt x="77167" y="21183"/>
                  <a:pt x="78308" y="25"/>
                  <a:pt x="58241" y="0"/>
                </a:cubicBezTo>
                <a:cubicBezTo>
                  <a:pt x="32841" y="-50"/>
                  <a:pt x="39191" y="25648"/>
                  <a:pt x="38919" y="33536"/>
                </a:cubicBezTo>
                <a:cubicBezTo>
                  <a:pt x="38497" y="39340"/>
                  <a:pt x="37331" y="43904"/>
                  <a:pt x="33338" y="49585"/>
                </a:cubicBezTo>
                <a:cubicBezTo>
                  <a:pt x="28649" y="55166"/>
                  <a:pt x="22051" y="64170"/>
                  <a:pt x="18926" y="73571"/>
                </a:cubicBezTo>
                <a:cubicBezTo>
                  <a:pt x="17438" y="78011"/>
                  <a:pt x="16743" y="82525"/>
                  <a:pt x="17388" y="86792"/>
                </a:cubicBezTo>
                <a:cubicBezTo>
                  <a:pt x="15776" y="88230"/>
                  <a:pt x="14560" y="90438"/>
                  <a:pt x="13271" y="91802"/>
                </a:cubicBezTo>
                <a:cubicBezTo>
                  <a:pt x="12229" y="92869"/>
                  <a:pt x="10716" y="93266"/>
                  <a:pt x="9054" y="93861"/>
                </a:cubicBezTo>
                <a:cubicBezTo>
                  <a:pt x="7392" y="94456"/>
                  <a:pt x="5581" y="95349"/>
                  <a:pt x="4465" y="97458"/>
                </a:cubicBezTo>
                <a:cubicBezTo>
                  <a:pt x="3944" y="98425"/>
                  <a:pt x="3770" y="99467"/>
                  <a:pt x="3770" y="100533"/>
                </a:cubicBezTo>
                <a:cubicBezTo>
                  <a:pt x="3770" y="101501"/>
                  <a:pt x="3919" y="102493"/>
                  <a:pt x="4068" y="103460"/>
                </a:cubicBezTo>
                <a:cubicBezTo>
                  <a:pt x="4366" y="105470"/>
                  <a:pt x="4688" y="107355"/>
                  <a:pt x="4266" y="108620"/>
                </a:cubicBezTo>
                <a:cubicBezTo>
                  <a:pt x="2977" y="112192"/>
                  <a:pt x="2803" y="114672"/>
                  <a:pt x="3721" y="116483"/>
                </a:cubicBezTo>
                <a:cubicBezTo>
                  <a:pt x="4663" y="118294"/>
                  <a:pt x="6548" y="119087"/>
                  <a:pt x="8706" y="119534"/>
                </a:cubicBezTo>
                <a:cubicBezTo>
                  <a:pt x="12998" y="120427"/>
                  <a:pt x="18827" y="120204"/>
                  <a:pt x="23416" y="122634"/>
                </a:cubicBezTo>
                <a:cubicBezTo>
                  <a:pt x="28327" y="125214"/>
                  <a:pt x="33313" y="126132"/>
                  <a:pt x="37281" y="125214"/>
                </a:cubicBezTo>
                <a:cubicBezTo>
                  <a:pt x="40159" y="124569"/>
                  <a:pt x="42515" y="122833"/>
                  <a:pt x="43706" y="120204"/>
                </a:cubicBezTo>
                <a:cubicBezTo>
                  <a:pt x="46806" y="120179"/>
                  <a:pt x="50229" y="118864"/>
                  <a:pt x="55687" y="118566"/>
                </a:cubicBezTo>
                <a:cubicBezTo>
                  <a:pt x="59382" y="118269"/>
                  <a:pt x="64021" y="119881"/>
                  <a:pt x="69354" y="119583"/>
                </a:cubicBezTo>
                <a:cubicBezTo>
                  <a:pt x="69503" y="120154"/>
                  <a:pt x="69701" y="120724"/>
                  <a:pt x="69974" y="121245"/>
                </a:cubicBezTo>
                <a:lnTo>
                  <a:pt x="69974" y="121270"/>
                </a:lnTo>
                <a:cubicBezTo>
                  <a:pt x="72033" y="125413"/>
                  <a:pt x="75878" y="127298"/>
                  <a:pt x="79970" y="126975"/>
                </a:cubicBezTo>
                <a:cubicBezTo>
                  <a:pt x="84088" y="126653"/>
                  <a:pt x="88429" y="124247"/>
                  <a:pt x="91951" y="120055"/>
                </a:cubicBezTo>
                <a:cubicBezTo>
                  <a:pt x="95324" y="115987"/>
                  <a:pt x="100881" y="114300"/>
                  <a:pt x="104577" y="112068"/>
                </a:cubicBezTo>
                <a:cubicBezTo>
                  <a:pt x="106412" y="110951"/>
                  <a:pt x="107900" y="109562"/>
                  <a:pt x="108024" y="107528"/>
                </a:cubicBezTo>
                <a:cubicBezTo>
                  <a:pt x="108124" y="105494"/>
                  <a:pt x="106933" y="103237"/>
                  <a:pt x="104180" y="100161"/>
                </a:cubicBezTo>
                <a:close/>
                <a:moveTo>
                  <a:pt x="55513" y="21654"/>
                </a:moveTo>
                <a:cubicBezTo>
                  <a:pt x="57944" y="16148"/>
                  <a:pt x="63996" y="16247"/>
                  <a:pt x="66427" y="21555"/>
                </a:cubicBezTo>
                <a:cubicBezTo>
                  <a:pt x="68039" y="25078"/>
                  <a:pt x="67320" y="29220"/>
                  <a:pt x="65360" y="31576"/>
                </a:cubicBezTo>
                <a:cubicBezTo>
                  <a:pt x="64963" y="31378"/>
                  <a:pt x="63897" y="30931"/>
                  <a:pt x="62235" y="30361"/>
                </a:cubicBezTo>
                <a:cubicBezTo>
                  <a:pt x="62508" y="30063"/>
                  <a:pt x="63004" y="29691"/>
                  <a:pt x="63202" y="29220"/>
                </a:cubicBezTo>
                <a:cubicBezTo>
                  <a:pt x="64393" y="26293"/>
                  <a:pt x="63153" y="22523"/>
                  <a:pt x="60945" y="22448"/>
                </a:cubicBezTo>
                <a:cubicBezTo>
                  <a:pt x="59134" y="22324"/>
                  <a:pt x="57497" y="25127"/>
                  <a:pt x="58018" y="28153"/>
                </a:cubicBezTo>
                <a:cubicBezTo>
                  <a:pt x="57001" y="27657"/>
                  <a:pt x="55687" y="27285"/>
                  <a:pt x="54794" y="27062"/>
                </a:cubicBezTo>
                <a:cubicBezTo>
                  <a:pt x="54546" y="25350"/>
                  <a:pt x="54719" y="23440"/>
                  <a:pt x="55513" y="21654"/>
                </a:cubicBezTo>
                <a:close/>
                <a:moveTo>
                  <a:pt x="45417" y="18802"/>
                </a:moveTo>
                <a:cubicBezTo>
                  <a:pt x="47923" y="18802"/>
                  <a:pt x="50577" y="22324"/>
                  <a:pt x="50155" y="27112"/>
                </a:cubicBezTo>
                <a:cubicBezTo>
                  <a:pt x="49287" y="27360"/>
                  <a:pt x="48394" y="27732"/>
                  <a:pt x="47625" y="28253"/>
                </a:cubicBezTo>
                <a:cubicBezTo>
                  <a:pt x="47923" y="26045"/>
                  <a:pt x="46806" y="23267"/>
                  <a:pt x="45244" y="23391"/>
                </a:cubicBezTo>
                <a:cubicBezTo>
                  <a:pt x="43160" y="23564"/>
                  <a:pt x="42813" y="28649"/>
                  <a:pt x="44797" y="30361"/>
                </a:cubicBezTo>
                <a:cubicBezTo>
                  <a:pt x="45045" y="30559"/>
                  <a:pt x="45269" y="30311"/>
                  <a:pt x="43334" y="31725"/>
                </a:cubicBezTo>
                <a:cubicBezTo>
                  <a:pt x="39464" y="28104"/>
                  <a:pt x="40729" y="18802"/>
                  <a:pt x="45417" y="18802"/>
                </a:cubicBezTo>
                <a:close/>
                <a:moveTo>
                  <a:pt x="42044" y="33858"/>
                </a:moveTo>
                <a:cubicBezTo>
                  <a:pt x="43582" y="32717"/>
                  <a:pt x="45417" y="31378"/>
                  <a:pt x="45541" y="31254"/>
                </a:cubicBezTo>
                <a:cubicBezTo>
                  <a:pt x="46707" y="30163"/>
                  <a:pt x="48890" y="27732"/>
                  <a:pt x="52462" y="27732"/>
                </a:cubicBezTo>
                <a:cubicBezTo>
                  <a:pt x="54223" y="27732"/>
                  <a:pt x="56331" y="28302"/>
                  <a:pt x="58886" y="29939"/>
                </a:cubicBezTo>
                <a:cubicBezTo>
                  <a:pt x="60449" y="30956"/>
                  <a:pt x="61689" y="31031"/>
                  <a:pt x="64492" y="32246"/>
                </a:cubicBezTo>
                <a:cubicBezTo>
                  <a:pt x="66576" y="33114"/>
                  <a:pt x="67890" y="34652"/>
                  <a:pt x="67097" y="36761"/>
                </a:cubicBezTo>
                <a:cubicBezTo>
                  <a:pt x="66452" y="38522"/>
                  <a:pt x="64368" y="40332"/>
                  <a:pt x="61466" y="41250"/>
                </a:cubicBezTo>
                <a:cubicBezTo>
                  <a:pt x="58713" y="42143"/>
                  <a:pt x="56555" y="45219"/>
                  <a:pt x="51991" y="44946"/>
                </a:cubicBezTo>
                <a:cubicBezTo>
                  <a:pt x="51023" y="44896"/>
                  <a:pt x="50254" y="44698"/>
                  <a:pt x="49609" y="44425"/>
                </a:cubicBezTo>
                <a:cubicBezTo>
                  <a:pt x="47625" y="43557"/>
                  <a:pt x="46583" y="41846"/>
                  <a:pt x="44648" y="40704"/>
                </a:cubicBezTo>
                <a:cubicBezTo>
                  <a:pt x="42515" y="39514"/>
                  <a:pt x="41374" y="38125"/>
                  <a:pt x="41002" y="36909"/>
                </a:cubicBezTo>
                <a:cubicBezTo>
                  <a:pt x="40655" y="35694"/>
                  <a:pt x="41002" y="34677"/>
                  <a:pt x="42044" y="33858"/>
                </a:cubicBezTo>
                <a:close/>
                <a:moveTo>
                  <a:pt x="42863" y="116706"/>
                </a:moveTo>
                <a:cubicBezTo>
                  <a:pt x="42193" y="125413"/>
                  <a:pt x="31973" y="125239"/>
                  <a:pt x="24185" y="121171"/>
                </a:cubicBezTo>
                <a:cubicBezTo>
                  <a:pt x="16768" y="117252"/>
                  <a:pt x="7169" y="119559"/>
                  <a:pt x="5209" y="115739"/>
                </a:cubicBezTo>
                <a:cubicBezTo>
                  <a:pt x="4614" y="114573"/>
                  <a:pt x="4614" y="112588"/>
                  <a:pt x="5854" y="109190"/>
                </a:cubicBezTo>
                <a:lnTo>
                  <a:pt x="5854" y="109141"/>
                </a:lnTo>
                <a:cubicBezTo>
                  <a:pt x="6449" y="107255"/>
                  <a:pt x="6003" y="105172"/>
                  <a:pt x="5705" y="103212"/>
                </a:cubicBezTo>
                <a:cubicBezTo>
                  <a:pt x="5407" y="101278"/>
                  <a:pt x="5259" y="99492"/>
                  <a:pt x="5928" y="98251"/>
                </a:cubicBezTo>
                <a:cubicBezTo>
                  <a:pt x="6796" y="96589"/>
                  <a:pt x="8037" y="95994"/>
                  <a:pt x="9599" y="95448"/>
                </a:cubicBezTo>
                <a:cubicBezTo>
                  <a:pt x="12154" y="94531"/>
                  <a:pt x="12526" y="94605"/>
                  <a:pt x="14461" y="92993"/>
                </a:cubicBezTo>
                <a:cubicBezTo>
                  <a:pt x="15825" y="91579"/>
                  <a:pt x="16818" y="89793"/>
                  <a:pt x="18008" y="88528"/>
                </a:cubicBezTo>
                <a:cubicBezTo>
                  <a:pt x="19273" y="87164"/>
                  <a:pt x="20489" y="86519"/>
                  <a:pt x="22399" y="86816"/>
                </a:cubicBezTo>
                <a:cubicBezTo>
                  <a:pt x="24408" y="87114"/>
                  <a:pt x="26144" y="88503"/>
                  <a:pt x="27831" y="90785"/>
                </a:cubicBezTo>
                <a:lnTo>
                  <a:pt x="32693" y="99616"/>
                </a:lnTo>
                <a:cubicBezTo>
                  <a:pt x="35049" y="104552"/>
                  <a:pt x="43383" y="111621"/>
                  <a:pt x="42863" y="116706"/>
                </a:cubicBezTo>
                <a:close/>
                <a:moveTo>
                  <a:pt x="42515" y="110282"/>
                </a:moveTo>
                <a:cubicBezTo>
                  <a:pt x="41498" y="108645"/>
                  <a:pt x="40134" y="106908"/>
                  <a:pt x="38943" y="105420"/>
                </a:cubicBezTo>
                <a:cubicBezTo>
                  <a:pt x="40704" y="105420"/>
                  <a:pt x="42466" y="104874"/>
                  <a:pt x="43086" y="103212"/>
                </a:cubicBezTo>
                <a:cubicBezTo>
                  <a:pt x="43656" y="101674"/>
                  <a:pt x="43086" y="99516"/>
                  <a:pt x="41250" y="97036"/>
                </a:cubicBezTo>
                <a:cubicBezTo>
                  <a:pt x="37902" y="92521"/>
                  <a:pt x="31750" y="88974"/>
                  <a:pt x="31750" y="88974"/>
                </a:cubicBezTo>
                <a:cubicBezTo>
                  <a:pt x="28401" y="86891"/>
                  <a:pt x="26516" y="84336"/>
                  <a:pt x="25648" y="81558"/>
                </a:cubicBezTo>
                <a:cubicBezTo>
                  <a:pt x="24780" y="78780"/>
                  <a:pt x="24904" y="75778"/>
                  <a:pt x="25574" y="72827"/>
                </a:cubicBezTo>
                <a:cubicBezTo>
                  <a:pt x="26863" y="67146"/>
                  <a:pt x="30187" y="61615"/>
                  <a:pt x="32321" y="58142"/>
                </a:cubicBezTo>
                <a:cubicBezTo>
                  <a:pt x="32891" y="57721"/>
                  <a:pt x="32519" y="58936"/>
                  <a:pt x="30162" y="63302"/>
                </a:cubicBezTo>
                <a:cubicBezTo>
                  <a:pt x="28054" y="67295"/>
                  <a:pt x="24110" y="76522"/>
                  <a:pt x="29518" y="83741"/>
                </a:cubicBezTo>
                <a:cubicBezTo>
                  <a:pt x="29666" y="78606"/>
                  <a:pt x="30882" y="73372"/>
                  <a:pt x="32941" y="68486"/>
                </a:cubicBezTo>
                <a:cubicBezTo>
                  <a:pt x="35917" y="61689"/>
                  <a:pt x="42193" y="49907"/>
                  <a:pt x="42689" y="40531"/>
                </a:cubicBezTo>
                <a:cubicBezTo>
                  <a:pt x="42962" y="40729"/>
                  <a:pt x="43830" y="41325"/>
                  <a:pt x="44227" y="41548"/>
                </a:cubicBezTo>
                <a:cubicBezTo>
                  <a:pt x="45368" y="42218"/>
                  <a:pt x="46236" y="43210"/>
                  <a:pt x="47352" y="44103"/>
                </a:cubicBezTo>
                <a:cubicBezTo>
                  <a:pt x="50428" y="46583"/>
                  <a:pt x="54421" y="46385"/>
                  <a:pt x="57869" y="44400"/>
                </a:cubicBezTo>
                <a:cubicBezTo>
                  <a:pt x="59407" y="43532"/>
                  <a:pt x="60647" y="42540"/>
                  <a:pt x="61813" y="42168"/>
                </a:cubicBezTo>
                <a:cubicBezTo>
                  <a:pt x="64269" y="41399"/>
                  <a:pt x="66229" y="40035"/>
                  <a:pt x="67345" y="38447"/>
                </a:cubicBezTo>
                <a:cubicBezTo>
                  <a:pt x="69255" y="45988"/>
                  <a:pt x="73720" y="56877"/>
                  <a:pt x="76572" y="62185"/>
                </a:cubicBezTo>
                <a:cubicBezTo>
                  <a:pt x="78085" y="65013"/>
                  <a:pt x="81111" y="70991"/>
                  <a:pt x="82426" y="78209"/>
                </a:cubicBezTo>
                <a:cubicBezTo>
                  <a:pt x="83245" y="78184"/>
                  <a:pt x="84162" y="78308"/>
                  <a:pt x="85130" y="78556"/>
                </a:cubicBezTo>
                <a:cubicBezTo>
                  <a:pt x="88553" y="69701"/>
                  <a:pt x="82228" y="60151"/>
                  <a:pt x="79350" y="57497"/>
                </a:cubicBezTo>
                <a:cubicBezTo>
                  <a:pt x="78184" y="56356"/>
                  <a:pt x="78135" y="55860"/>
                  <a:pt x="78705" y="55885"/>
                </a:cubicBezTo>
                <a:cubicBezTo>
                  <a:pt x="81831" y="58663"/>
                  <a:pt x="85948" y="64244"/>
                  <a:pt x="87437" y="70520"/>
                </a:cubicBezTo>
                <a:cubicBezTo>
                  <a:pt x="88131" y="73397"/>
                  <a:pt x="88255" y="76398"/>
                  <a:pt x="87536" y="79375"/>
                </a:cubicBezTo>
                <a:cubicBezTo>
                  <a:pt x="91604" y="81062"/>
                  <a:pt x="96441" y="83815"/>
                  <a:pt x="95151" y="88007"/>
                </a:cubicBezTo>
                <a:cubicBezTo>
                  <a:pt x="94605" y="87982"/>
                  <a:pt x="94357" y="88007"/>
                  <a:pt x="94109" y="88007"/>
                </a:cubicBezTo>
                <a:cubicBezTo>
                  <a:pt x="94903" y="85502"/>
                  <a:pt x="93142" y="83641"/>
                  <a:pt x="88454" y="81533"/>
                </a:cubicBezTo>
                <a:cubicBezTo>
                  <a:pt x="83592" y="79400"/>
                  <a:pt x="79524" y="79400"/>
                  <a:pt x="78953" y="84634"/>
                </a:cubicBezTo>
                <a:cubicBezTo>
                  <a:pt x="75952" y="85675"/>
                  <a:pt x="74414" y="88280"/>
                  <a:pt x="73645" y="91405"/>
                </a:cubicBezTo>
                <a:cubicBezTo>
                  <a:pt x="72951" y="94183"/>
                  <a:pt x="72752" y="97532"/>
                  <a:pt x="72554" y="101302"/>
                </a:cubicBezTo>
                <a:cubicBezTo>
                  <a:pt x="72430" y="103212"/>
                  <a:pt x="71661" y="105767"/>
                  <a:pt x="70867" y="108496"/>
                </a:cubicBezTo>
                <a:cubicBezTo>
                  <a:pt x="62905" y="114176"/>
                  <a:pt x="51842" y="116656"/>
                  <a:pt x="42515" y="110282"/>
                </a:cubicBezTo>
                <a:close/>
                <a:moveTo>
                  <a:pt x="106362" y="107429"/>
                </a:moveTo>
                <a:cubicBezTo>
                  <a:pt x="106139" y="111596"/>
                  <a:pt x="96143" y="112365"/>
                  <a:pt x="90686" y="118963"/>
                </a:cubicBezTo>
                <a:cubicBezTo>
                  <a:pt x="87412" y="122858"/>
                  <a:pt x="83393" y="125016"/>
                  <a:pt x="79871" y="125288"/>
                </a:cubicBezTo>
                <a:cubicBezTo>
                  <a:pt x="76349" y="125561"/>
                  <a:pt x="73298" y="124098"/>
                  <a:pt x="71512" y="120501"/>
                </a:cubicBezTo>
                <a:cubicBezTo>
                  <a:pt x="70346" y="117748"/>
                  <a:pt x="70917" y="114771"/>
                  <a:pt x="71785" y="111497"/>
                </a:cubicBezTo>
                <a:cubicBezTo>
                  <a:pt x="72703" y="107975"/>
                  <a:pt x="74067" y="104353"/>
                  <a:pt x="74240" y="101426"/>
                </a:cubicBezTo>
                <a:cubicBezTo>
                  <a:pt x="74439" y="97656"/>
                  <a:pt x="74662" y="94357"/>
                  <a:pt x="75282" y="91827"/>
                </a:cubicBezTo>
                <a:cubicBezTo>
                  <a:pt x="75927" y="89272"/>
                  <a:pt x="76919" y="87561"/>
                  <a:pt x="78680" y="86593"/>
                </a:cubicBezTo>
                <a:cubicBezTo>
                  <a:pt x="78755" y="86544"/>
                  <a:pt x="78854" y="86519"/>
                  <a:pt x="78929" y="86469"/>
                </a:cubicBezTo>
                <a:cubicBezTo>
                  <a:pt x="79127" y="89743"/>
                  <a:pt x="80739" y="93067"/>
                  <a:pt x="83592" y="93787"/>
                </a:cubicBezTo>
                <a:cubicBezTo>
                  <a:pt x="86717" y="94605"/>
                  <a:pt x="91207" y="91926"/>
                  <a:pt x="93117" y="89743"/>
                </a:cubicBezTo>
                <a:cubicBezTo>
                  <a:pt x="95349" y="89669"/>
                  <a:pt x="97011" y="89520"/>
                  <a:pt x="98723" y="91008"/>
                </a:cubicBezTo>
                <a:cubicBezTo>
                  <a:pt x="101178" y="93117"/>
                  <a:pt x="100484" y="98524"/>
                  <a:pt x="102964" y="101327"/>
                </a:cubicBezTo>
                <a:cubicBezTo>
                  <a:pt x="105594" y="104204"/>
                  <a:pt x="106437" y="106164"/>
                  <a:pt x="106362" y="107429"/>
                </a:cubicBezTo>
                <a:close/>
                <a:moveTo>
                  <a:pt x="43011" y="36885"/>
                </a:moveTo>
                <a:cubicBezTo>
                  <a:pt x="43507" y="37356"/>
                  <a:pt x="44177" y="38001"/>
                  <a:pt x="44996" y="38646"/>
                </a:cubicBezTo>
                <a:cubicBezTo>
                  <a:pt x="46633" y="39936"/>
                  <a:pt x="48915" y="41275"/>
                  <a:pt x="51767" y="41275"/>
                </a:cubicBezTo>
                <a:cubicBezTo>
                  <a:pt x="54645" y="41275"/>
                  <a:pt x="57348" y="39812"/>
                  <a:pt x="59655" y="38596"/>
                </a:cubicBezTo>
                <a:cubicBezTo>
                  <a:pt x="60871" y="37951"/>
                  <a:pt x="62359" y="36860"/>
                  <a:pt x="63326" y="36016"/>
                </a:cubicBezTo>
                <a:cubicBezTo>
                  <a:pt x="64294" y="35173"/>
                  <a:pt x="64790" y="34454"/>
                  <a:pt x="64095" y="34379"/>
                </a:cubicBezTo>
                <a:cubicBezTo>
                  <a:pt x="63401" y="34305"/>
                  <a:pt x="63450" y="35024"/>
                  <a:pt x="62607" y="35644"/>
                </a:cubicBezTo>
                <a:cubicBezTo>
                  <a:pt x="61516" y="36438"/>
                  <a:pt x="60201" y="37480"/>
                  <a:pt x="59159" y="38075"/>
                </a:cubicBezTo>
                <a:cubicBezTo>
                  <a:pt x="57324" y="39117"/>
                  <a:pt x="54322" y="40605"/>
                  <a:pt x="51743" y="40605"/>
                </a:cubicBezTo>
                <a:cubicBezTo>
                  <a:pt x="49163" y="40605"/>
                  <a:pt x="47104" y="39415"/>
                  <a:pt x="45566" y="38199"/>
                </a:cubicBezTo>
                <a:cubicBezTo>
                  <a:pt x="44797" y="37579"/>
                  <a:pt x="44152" y="36959"/>
                  <a:pt x="43656" y="36488"/>
                </a:cubicBezTo>
                <a:cubicBezTo>
                  <a:pt x="43284" y="36140"/>
                  <a:pt x="43185" y="35347"/>
                  <a:pt x="42590" y="35272"/>
                </a:cubicBezTo>
                <a:cubicBezTo>
                  <a:pt x="42242" y="35247"/>
                  <a:pt x="42143" y="36190"/>
                  <a:pt x="43011" y="3688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5" name="Text 43"/>
          <p:cNvSpPr/>
          <p:nvPr/>
        </p:nvSpPr>
        <p:spPr>
          <a:xfrm>
            <a:off x="6319862" y="4000500"/>
            <a:ext cx="754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319862" y="4222750"/>
            <a:ext cx="73025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Debian / Ubuntu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907112" y="4445000"/>
            <a:ext cx="1849438" cy="317500"/>
          </a:xfrm>
          <a:custGeom>
            <a:avLst/>
            <a:gdLst/>
            <a:ahLst/>
            <a:cxnLst/>
            <a:rect l="l" t="t" r="r" b="b"/>
            <a:pathLst>
              <a:path w="1849438" h="317500">
                <a:moveTo>
                  <a:pt x="31750" y="0"/>
                </a:moveTo>
                <a:lnTo>
                  <a:pt x="1817688" y="0"/>
                </a:lnTo>
                <a:cubicBezTo>
                  <a:pt x="1835211" y="0"/>
                  <a:pt x="1849438" y="14227"/>
                  <a:pt x="1849438" y="31750"/>
                </a:cubicBezTo>
                <a:lnTo>
                  <a:pt x="1849438" y="285750"/>
                </a:lnTo>
                <a:cubicBezTo>
                  <a:pt x="1849438" y="303273"/>
                  <a:pt x="1835211" y="317500"/>
                  <a:pt x="1817688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5970612" y="4556125"/>
            <a:ext cx="833189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apt update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816825" y="4445000"/>
            <a:ext cx="1849438" cy="317500"/>
          </a:xfrm>
          <a:custGeom>
            <a:avLst/>
            <a:gdLst/>
            <a:ahLst/>
            <a:cxnLst/>
            <a:rect l="l" t="t" r="r" b="b"/>
            <a:pathLst>
              <a:path w="1849438" h="317500">
                <a:moveTo>
                  <a:pt x="31750" y="0"/>
                </a:moveTo>
                <a:lnTo>
                  <a:pt x="1817688" y="0"/>
                </a:lnTo>
                <a:cubicBezTo>
                  <a:pt x="1835211" y="0"/>
                  <a:pt x="1849438" y="14227"/>
                  <a:pt x="1849438" y="31750"/>
                </a:cubicBezTo>
                <a:lnTo>
                  <a:pt x="1849438" y="285750"/>
                </a:lnTo>
                <a:cubicBezTo>
                  <a:pt x="1849438" y="303273"/>
                  <a:pt x="1835211" y="317500"/>
                  <a:pt x="1817688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7880325" y="4556125"/>
            <a:ext cx="885527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apt upgrade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9726538" y="4445000"/>
            <a:ext cx="1849438" cy="317500"/>
          </a:xfrm>
          <a:custGeom>
            <a:avLst/>
            <a:gdLst/>
            <a:ahLst/>
            <a:cxnLst/>
            <a:rect l="l" t="t" r="r" b="b"/>
            <a:pathLst>
              <a:path w="1849438" h="317500">
                <a:moveTo>
                  <a:pt x="31750" y="0"/>
                </a:moveTo>
                <a:lnTo>
                  <a:pt x="1817688" y="0"/>
                </a:lnTo>
                <a:cubicBezTo>
                  <a:pt x="1835211" y="0"/>
                  <a:pt x="1849438" y="14227"/>
                  <a:pt x="1849438" y="31750"/>
                </a:cubicBezTo>
                <a:lnTo>
                  <a:pt x="1849438" y="285750"/>
                </a:lnTo>
                <a:cubicBezTo>
                  <a:pt x="1849438" y="303273"/>
                  <a:pt x="1835211" y="317500"/>
                  <a:pt x="1817688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9790038" y="4556125"/>
            <a:ext cx="1304479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apt install firefox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776144" y="4996656"/>
            <a:ext cx="5929313" cy="1023938"/>
          </a:xfrm>
          <a:custGeom>
            <a:avLst/>
            <a:gdLst/>
            <a:ahLst/>
            <a:cxnLst/>
            <a:rect l="l" t="t" r="r" b="b"/>
            <a:pathLst>
              <a:path w="5929313" h="1023938">
                <a:moveTo>
                  <a:pt x="95247" y="0"/>
                </a:moveTo>
                <a:lnTo>
                  <a:pt x="5834066" y="0"/>
                </a:lnTo>
                <a:cubicBezTo>
                  <a:pt x="5886669" y="0"/>
                  <a:pt x="5929312" y="42643"/>
                  <a:pt x="5929312" y="95247"/>
                </a:cubicBezTo>
                <a:lnTo>
                  <a:pt x="5929313" y="928691"/>
                </a:lnTo>
                <a:cubicBezTo>
                  <a:pt x="5929312" y="981294"/>
                  <a:pt x="5886669" y="1023938"/>
                  <a:pt x="5834066" y="1023938"/>
                </a:cubicBezTo>
                <a:lnTo>
                  <a:pt x="95247" y="1023938"/>
                </a:lnTo>
                <a:cubicBezTo>
                  <a:pt x="42643" y="1023938"/>
                  <a:pt x="0" y="981294"/>
                  <a:pt x="0" y="928691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F5A623">
              <a:alpha val="20000"/>
            </a:srgbClr>
          </a:solidFill>
          <a:ln w="12700">
            <a:solidFill>
              <a:srgbClr val="F5A623">
                <a:alpha val="40000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5907112" y="514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55" name="Shape 53"/>
          <p:cNvSpPr/>
          <p:nvPr/>
        </p:nvSpPr>
        <p:spPr>
          <a:xfrm>
            <a:off x="6002362" y="523875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84708" y="70842"/>
                </a:moveTo>
                <a:cubicBezTo>
                  <a:pt x="93067" y="70842"/>
                  <a:pt x="105122" y="69131"/>
                  <a:pt x="105122" y="59184"/>
                </a:cubicBezTo>
                <a:cubicBezTo>
                  <a:pt x="105172" y="57522"/>
                  <a:pt x="105346" y="58738"/>
                  <a:pt x="99938" y="35322"/>
                </a:cubicBezTo>
                <a:cubicBezTo>
                  <a:pt x="98797" y="30584"/>
                  <a:pt x="97780" y="28426"/>
                  <a:pt x="89446" y="24259"/>
                </a:cubicBezTo>
                <a:cubicBezTo>
                  <a:pt x="82972" y="20960"/>
                  <a:pt x="68883" y="15478"/>
                  <a:pt x="64715" y="15478"/>
                </a:cubicBezTo>
                <a:cubicBezTo>
                  <a:pt x="60821" y="15478"/>
                  <a:pt x="59705" y="20489"/>
                  <a:pt x="55066" y="20489"/>
                </a:cubicBezTo>
                <a:cubicBezTo>
                  <a:pt x="50602" y="20489"/>
                  <a:pt x="47303" y="16743"/>
                  <a:pt x="43135" y="16743"/>
                </a:cubicBezTo>
                <a:cubicBezTo>
                  <a:pt x="39142" y="16743"/>
                  <a:pt x="36513" y="19472"/>
                  <a:pt x="34503" y="25078"/>
                </a:cubicBezTo>
                <a:cubicBezTo>
                  <a:pt x="27682" y="44326"/>
                  <a:pt x="27980" y="43507"/>
                  <a:pt x="28029" y="44500"/>
                </a:cubicBezTo>
                <a:cubicBezTo>
                  <a:pt x="28029" y="50651"/>
                  <a:pt x="52239" y="70817"/>
                  <a:pt x="84708" y="70817"/>
                </a:cubicBezTo>
                <a:close/>
                <a:moveTo>
                  <a:pt x="106412" y="63202"/>
                </a:moveTo>
                <a:cubicBezTo>
                  <a:pt x="107578" y="68659"/>
                  <a:pt x="107578" y="69230"/>
                  <a:pt x="107578" y="69949"/>
                </a:cubicBezTo>
                <a:cubicBezTo>
                  <a:pt x="107578" y="79301"/>
                  <a:pt x="97086" y="84485"/>
                  <a:pt x="83269" y="84485"/>
                </a:cubicBezTo>
                <a:cubicBezTo>
                  <a:pt x="52090" y="84510"/>
                  <a:pt x="24755" y="66229"/>
                  <a:pt x="24755" y="54149"/>
                </a:cubicBezTo>
                <a:cubicBezTo>
                  <a:pt x="24755" y="52462"/>
                  <a:pt x="25102" y="50800"/>
                  <a:pt x="25772" y="49262"/>
                </a:cubicBezTo>
                <a:cubicBezTo>
                  <a:pt x="14560" y="49833"/>
                  <a:pt x="25" y="51817"/>
                  <a:pt x="25" y="64641"/>
                </a:cubicBezTo>
                <a:cubicBezTo>
                  <a:pt x="25" y="85651"/>
                  <a:pt x="49783" y="111522"/>
                  <a:pt x="89198" y="111522"/>
                </a:cubicBezTo>
                <a:cubicBezTo>
                  <a:pt x="119410" y="111522"/>
                  <a:pt x="127025" y="97854"/>
                  <a:pt x="127025" y="87064"/>
                </a:cubicBezTo>
                <a:cubicBezTo>
                  <a:pt x="127025" y="78581"/>
                  <a:pt x="119683" y="68957"/>
                  <a:pt x="106462" y="6320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6" name="Text 54"/>
          <p:cNvSpPr/>
          <p:nvPr/>
        </p:nvSpPr>
        <p:spPr>
          <a:xfrm>
            <a:off x="6319862" y="5127625"/>
            <a:ext cx="666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dnf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319862" y="5349875"/>
            <a:ext cx="6429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5A6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Fedora / RHEL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5907112" y="5572125"/>
            <a:ext cx="1849438" cy="317500"/>
          </a:xfrm>
          <a:custGeom>
            <a:avLst/>
            <a:gdLst/>
            <a:ahLst/>
            <a:cxnLst/>
            <a:rect l="l" t="t" r="r" b="b"/>
            <a:pathLst>
              <a:path w="1849438" h="317500">
                <a:moveTo>
                  <a:pt x="31750" y="0"/>
                </a:moveTo>
                <a:lnTo>
                  <a:pt x="1817688" y="0"/>
                </a:lnTo>
                <a:cubicBezTo>
                  <a:pt x="1835211" y="0"/>
                  <a:pt x="1849438" y="14227"/>
                  <a:pt x="1849438" y="31750"/>
                </a:cubicBezTo>
                <a:lnTo>
                  <a:pt x="1849438" y="285750"/>
                </a:lnTo>
                <a:cubicBezTo>
                  <a:pt x="1849438" y="303273"/>
                  <a:pt x="1835211" y="317500"/>
                  <a:pt x="1817688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9" name="Text 57"/>
          <p:cNvSpPr/>
          <p:nvPr/>
        </p:nvSpPr>
        <p:spPr>
          <a:xfrm>
            <a:off x="5970612" y="5683250"/>
            <a:ext cx="885527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dnf upgrade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816825" y="5572125"/>
            <a:ext cx="1849438" cy="317500"/>
          </a:xfrm>
          <a:custGeom>
            <a:avLst/>
            <a:gdLst/>
            <a:ahLst/>
            <a:cxnLst/>
            <a:rect l="l" t="t" r="r" b="b"/>
            <a:pathLst>
              <a:path w="1849438" h="317500">
                <a:moveTo>
                  <a:pt x="31750" y="0"/>
                </a:moveTo>
                <a:lnTo>
                  <a:pt x="1817688" y="0"/>
                </a:lnTo>
                <a:cubicBezTo>
                  <a:pt x="1835211" y="0"/>
                  <a:pt x="1849438" y="14227"/>
                  <a:pt x="1849438" y="31750"/>
                </a:cubicBezTo>
                <a:lnTo>
                  <a:pt x="1849438" y="285750"/>
                </a:lnTo>
                <a:cubicBezTo>
                  <a:pt x="1849438" y="303273"/>
                  <a:pt x="1835211" y="317500"/>
                  <a:pt x="1817688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61" name="Text 59"/>
          <p:cNvSpPr/>
          <p:nvPr/>
        </p:nvSpPr>
        <p:spPr>
          <a:xfrm>
            <a:off x="7880325" y="5683250"/>
            <a:ext cx="1095003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dnf install vlc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9726538" y="5572125"/>
            <a:ext cx="1849438" cy="317500"/>
          </a:xfrm>
          <a:custGeom>
            <a:avLst/>
            <a:gdLst/>
            <a:ahLst/>
            <a:cxnLst/>
            <a:rect l="l" t="t" r="r" b="b"/>
            <a:pathLst>
              <a:path w="1849438" h="317500">
                <a:moveTo>
                  <a:pt x="31750" y="0"/>
                </a:moveTo>
                <a:lnTo>
                  <a:pt x="1817688" y="0"/>
                </a:lnTo>
                <a:cubicBezTo>
                  <a:pt x="1835211" y="0"/>
                  <a:pt x="1849438" y="14227"/>
                  <a:pt x="1849438" y="31750"/>
                </a:cubicBezTo>
                <a:lnTo>
                  <a:pt x="1849438" y="285750"/>
                </a:lnTo>
                <a:cubicBezTo>
                  <a:pt x="1849438" y="303273"/>
                  <a:pt x="1835211" y="317500"/>
                  <a:pt x="1817688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63" name="Text 61"/>
          <p:cNvSpPr/>
          <p:nvPr/>
        </p:nvSpPr>
        <p:spPr>
          <a:xfrm>
            <a:off x="9790038" y="5683250"/>
            <a:ext cx="1042665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dnf remove vlc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5776144" y="6123781"/>
            <a:ext cx="5929313" cy="1023938"/>
          </a:xfrm>
          <a:custGeom>
            <a:avLst/>
            <a:gdLst/>
            <a:ahLst/>
            <a:cxnLst/>
            <a:rect l="l" t="t" r="r" b="b"/>
            <a:pathLst>
              <a:path w="5929313" h="1023938">
                <a:moveTo>
                  <a:pt x="95247" y="0"/>
                </a:moveTo>
                <a:lnTo>
                  <a:pt x="5834066" y="0"/>
                </a:lnTo>
                <a:cubicBezTo>
                  <a:pt x="5886669" y="0"/>
                  <a:pt x="5929312" y="42643"/>
                  <a:pt x="5929312" y="95247"/>
                </a:cubicBezTo>
                <a:lnTo>
                  <a:pt x="5929313" y="928691"/>
                </a:lnTo>
                <a:cubicBezTo>
                  <a:pt x="5929312" y="981294"/>
                  <a:pt x="5886669" y="1023938"/>
                  <a:pt x="5834066" y="1023938"/>
                </a:cubicBezTo>
                <a:lnTo>
                  <a:pt x="95247" y="1023938"/>
                </a:lnTo>
                <a:cubicBezTo>
                  <a:pt x="42643" y="1023938"/>
                  <a:pt x="0" y="981294"/>
                  <a:pt x="0" y="928691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4A90E2">
              <a:alpha val="20000"/>
            </a:srgbClr>
          </a:solidFill>
          <a:ln w="12700">
            <a:solidFill>
              <a:srgbClr val="4A90E2">
                <a:alpha val="40000"/>
              </a:srgbClr>
            </a:solidFill>
            <a:prstDash val="solid"/>
          </a:ln>
        </p:spPr>
      </p:sp>
      <p:sp>
        <p:nvSpPr>
          <p:cNvPr id="65" name="Shape 63"/>
          <p:cNvSpPr/>
          <p:nvPr/>
        </p:nvSpPr>
        <p:spPr>
          <a:xfrm>
            <a:off x="5907112" y="627062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66" name="Shape 64"/>
          <p:cNvSpPr/>
          <p:nvPr/>
        </p:nvSpPr>
        <p:spPr>
          <a:xfrm>
            <a:off x="6002362" y="636587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7938" y="7938"/>
                </a:moveTo>
                <a:cubicBezTo>
                  <a:pt x="3547" y="7938"/>
                  <a:pt x="0" y="11485"/>
                  <a:pt x="0" y="15875"/>
                </a:cubicBezTo>
                <a:cubicBezTo>
                  <a:pt x="0" y="20265"/>
                  <a:pt x="3547" y="23812"/>
                  <a:pt x="7938" y="23812"/>
                </a:cubicBezTo>
                <a:lnTo>
                  <a:pt x="119063" y="23812"/>
                </a:lnTo>
                <a:cubicBezTo>
                  <a:pt x="123453" y="23812"/>
                  <a:pt x="127000" y="20265"/>
                  <a:pt x="127000" y="15875"/>
                </a:cubicBezTo>
                <a:cubicBezTo>
                  <a:pt x="127000" y="11485"/>
                  <a:pt x="123453" y="7938"/>
                  <a:pt x="119063" y="7938"/>
                </a:cubicBezTo>
                <a:lnTo>
                  <a:pt x="7938" y="7938"/>
                </a:lnTo>
                <a:close/>
                <a:moveTo>
                  <a:pt x="7938" y="103188"/>
                </a:moveTo>
                <a:cubicBezTo>
                  <a:pt x="3547" y="103188"/>
                  <a:pt x="0" y="106735"/>
                  <a:pt x="0" y="111125"/>
                </a:cubicBezTo>
                <a:cubicBezTo>
                  <a:pt x="0" y="115515"/>
                  <a:pt x="3547" y="119063"/>
                  <a:pt x="7938" y="119063"/>
                </a:cubicBezTo>
                <a:lnTo>
                  <a:pt x="39688" y="119063"/>
                </a:lnTo>
                <a:lnTo>
                  <a:pt x="39688" y="87313"/>
                </a:lnTo>
                <a:cubicBezTo>
                  <a:pt x="39688" y="74166"/>
                  <a:pt x="50354" y="63500"/>
                  <a:pt x="63500" y="63500"/>
                </a:cubicBezTo>
                <a:cubicBezTo>
                  <a:pt x="76646" y="63500"/>
                  <a:pt x="87313" y="74166"/>
                  <a:pt x="87313" y="87313"/>
                </a:cubicBezTo>
                <a:lnTo>
                  <a:pt x="87313" y="119063"/>
                </a:lnTo>
                <a:lnTo>
                  <a:pt x="119063" y="119063"/>
                </a:lnTo>
                <a:cubicBezTo>
                  <a:pt x="123453" y="119063"/>
                  <a:pt x="127000" y="115515"/>
                  <a:pt x="127000" y="111125"/>
                </a:cubicBezTo>
                <a:cubicBezTo>
                  <a:pt x="127000" y="106735"/>
                  <a:pt x="123453" y="103188"/>
                  <a:pt x="119063" y="103188"/>
                </a:cubicBezTo>
                <a:lnTo>
                  <a:pt x="119063" y="35719"/>
                </a:lnTo>
                <a:lnTo>
                  <a:pt x="7938" y="35719"/>
                </a:lnTo>
                <a:lnTo>
                  <a:pt x="7938" y="10318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7" name="Text 65"/>
          <p:cNvSpPr/>
          <p:nvPr/>
        </p:nvSpPr>
        <p:spPr>
          <a:xfrm>
            <a:off x="6319862" y="6254750"/>
            <a:ext cx="571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pacman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6319862" y="6477000"/>
            <a:ext cx="54768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A90E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 Linux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5907112" y="6699250"/>
            <a:ext cx="1849438" cy="317500"/>
          </a:xfrm>
          <a:custGeom>
            <a:avLst/>
            <a:gdLst/>
            <a:ahLst/>
            <a:cxnLst/>
            <a:rect l="l" t="t" r="r" b="b"/>
            <a:pathLst>
              <a:path w="1849438" h="317500">
                <a:moveTo>
                  <a:pt x="31750" y="0"/>
                </a:moveTo>
                <a:lnTo>
                  <a:pt x="1817688" y="0"/>
                </a:lnTo>
                <a:cubicBezTo>
                  <a:pt x="1835211" y="0"/>
                  <a:pt x="1849438" y="14227"/>
                  <a:pt x="1849438" y="31750"/>
                </a:cubicBezTo>
                <a:lnTo>
                  <a:pt x="1849438" y="285750"/>
                </a:lnTo>
                <a:cubicBezTo>
                  <a:pt x="1849438" y="303273"/>
                  <a:pt x="1835211" y="317500"/>
                  <a:pt x="1817688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5970612" y="6810375"/>
            <a:ext cx="885527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pacman -Syu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7816825" y="6699250"/>
            <a:ext cx="1849438" cy="317500"/>
          </a:xfrm>
          <a:custGeom>
            <a:avLst/>
            <a:gdLst/>
            <a:ahLst/>
            <a:cxnLst/>
            <a:rect l="l" t="t" r="r" b="b"/>
            <a:pathLst>
              <a:path w="1849438" h="317500">
                <a:moveTo>
                  <a:pt x="31750" y="0"/>
                </a:moveTo>
                <a:lnTo>
                  <a:pt x="1817688" y="0"/>
                </a:lnTo>
                <a:cubicBezTo>
                  <a:pt x="1835211" y="0"/>
                  <a:pt x="1849438" y="14227"/>
                  <a:pt x="1849438" y="31750"/>
                </a:cubicBezTo>
                <a:lnTo>
                  <a:pt x="1849438" y="285750"/>
                </a:lnTo>
                <a:cubicBezTo>
                  <a:pt x="1849438" y="303273"/>
                  <a:pt x="1835211" y="317500"/>
                  <a:pt x="1817688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72" name="Text 70"/>
          <p:cNvSpPr/>
          <p:nvPr/>
        </p:nvSpPr>
        <p:spPr>
          <a:xfrm>
            <a:off x="7880325" y="6810375"/>
            <a:ext cx="1199803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pacman -S firefox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9726538" y="6699250"/>
            <a:ext cx="1849438" cy="317500"/>
          </a:xfrm>
          <a:custGeom>
            <a:avLst/>
            <a:gdLst/>
            <a:ahLst/>
            <a:cxnLst/>
            <a:rect l="l" t="t" r="r" b="b"/>
            <a:pathLst>
              <a:path w="1849438" h="317500">
                <a:moveTo>
                  <a:pt x="31750" y="0"/>
                </a:moveTo>
                <a:lnTo>
                  <a:pt x="1817688" y="0"/>
                </a:lnTo>
                <a:cubicBezTo>
                  <a:pt x="1835211" y="0"/>
                  <a:pt x="1849438" y="14227"/>
                  <a:pt x="1849438" y="31750"/>
                </a:cubicBezTo>
                <a:lnTo>
                  <a:pt x="1849438" y="285750"/>
                </a:lnTo>
                <a:cubicBezTo>
                  <a:pt x="1849438" y="303273"/>
                  <a:pt x="1835211" y="317500"/>
                  <a:pt x="1817688" y="317500"/>
                </a:cubicBezTo>
                <a:lnTo>
                  <a:pt x="31750" y="317500"/>
                </a:lnTo>
                <a:cubicBezTo>
                  <a:pt x="14227" y="317500"/>
                  <a:pt x="0" y="303273"/>
                  <a:pt x="0" y="285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74" name="Text 72"/>
          <p:cNvSpPr/>
          <p:nvPr/>
        </p:nvSpPr>
        <p:spPr>
          <a:xfrm>
            <a:off x="9790038" y="6810375"/>
            <a:ext cx="1199803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pacman -R firefox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9790" y="319790"/>
            <a:ext cx="11616378" cy="191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7" b="1" spc="50" kern="0" dirty="0">
                <a:solidFill>
                  <a:srgbClr val="4A90E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Formatos y Actualizaciones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9790" y="575622"/>
            <a:ext cx="11696325" cy="3197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6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Formatos Universales y Modelos de Actualización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9790" y="959370"/>
            <a:ext cx="11632367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9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Soluciones modernas para la fragmentación de Linux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9790" y="1279161"/>
            <a:ext cx="767496" cy="31979"/>
          </a:xfrm>
          <a:custGeom>
            <a:avLst/>
            <a:gdLst/>
            <a:ahLst/>
            <a:cxnLst/>
            <a:rect l="l" t="t" r="r" b="b"/>
            <a:pathLst>
              <a:path w="767496" h="31979">
                <a:moveTo>
                  <a:pt x="15990" y="0"/>
                </a:moveTo>
                <a:lnTo>
                  <a:pt x="751507" y="0"/>
                </a:lnTo>
                <a:cubicBezTo>
                  <a:pt x="760338" y="0"/>
                  <a:pt x="767496" y="7159"/>
                  <a:pt x="767496" y="15990"/>
                </a:cubicBezTo>
                <a:lnTo>
                  <a:pt x="767496" y="15990"/>
                </a:lnTo>
                <a:cubicBezTo>
                  <a:pt x="767496" y="24820"/>
                  <a:pt x="760338" y="31979"/>
                  <a:pt x="751507" y="31979"/>
                </a:cubicBezTo>
                <a:lnTo>
                  <a:pt x="15990" y="31979"/>
                </a:lnTo>
                <a:cubicBezTo>
                  <a:pt x="7165" y="31979"/>
                  <a:pt x="0" y="24814"/>
                  <a:pt x="0" y="15990"/>
                </a:cubicBezTo>
                <a:lnTo>
                  <a:pt x="0" y="15990"/>
                </a:lnTo>
                <a:cubicBezTo>
                  <a:pt x="0" y="7165"/>
                  <a:pt x="7165" y="0"/>
                  <a:pt x="15990" y="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6" name="Shape 4"/>
          <p:cNvSpPr/>
          <p:nvPr/>
        </p:nvSpPr>
        <p:spPr>
          <a:xfrm>
            <a:off x="323788" y="1443053"/>
            <a:ext cx="5692265" cy="5092658"/>
          </a:xfrm>
          <a:custGeom>
            <a:avLst/>
            <a:gdLst/>
            <a:ahLst/>
            <a:cxnLst/>
            <a:rect l="l" t="t" r="r" b="b"/>
            <a:pathLst>
              <a:path w="5692265" h="5092658">
                <a:moveTo>
                  <a:pt x="127928" y="0"/>
                </a:moveTo>
                <a:lnTo>
                  <a:pt x="5564337" y="0"/>
                </a:lnTo>
                <a:cubicBezTo>
                  <a:pt x="5634990" y="0"/>
                  <a:pt x="5692265" y="57275"/>
                  <a:pt x="5692265" y="127928"/>
                </a:cubicBezTo>
                <a:lnTo>
                  <a:pt x="5692265" y="4964731"/>
                </a:lnTo>
                <a:cubicBezTo>
                  <a:pt x="5692265" y="5035383"/>
                  <a:pt x="5634990" y="5092658"/>
                  <a:pt x="5564337" y="5092658"/>
                </a:cubicBezTo>
                <a:lnTo>
                  <a:pt x="127928" y="5092658"/>
                </a:lnTo>
                <a:cubicBezTo>
                  <a:pt x="57275" y="5092658"/>
                  <a:pt x="0" y="5035383"/>
                  <a:pt x="0" y="4964731"/>
                </a:cubicBezTo>
                <a:lnTo>
                  <a:pt x="0" y="127928"/>
                </a:lnTo>
                <a:cubicBezTo>
                  <a:pt x="0" y="57322"/>
                  <a:pt x="57322" y="0"/>
                  <a:pt x="127928" y="0"/>
                </a:cubicBezTo>
                <a:close/>
              </a:path>
            </a:pathLst>
          </a:custGeom>
          <a:gradFill rotWithShape="1" flip="none">
            <a:gsLst>
              <a:gs pos="0">
                <a:srgbClr val="4A90E2">
                  <a:alpha val="20000"/>
                </a:srgbClr>
              </a:gs>
              <a:gs pos="100000">
                <a:srgbClr val="4A90E2">
                  <a:alpha val="5000"/>
                </a:srgbClr>
              </a:gs>
            </a:gsLst>
            <a:lin ang="2700000" scaled="1"/>
          </a:gradFill>
          <a:ln w="12700">
            <a:solidFill>
              <a:srgbClr val="4A90E2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87680" y="1638925"/>
            <a:ext cx="239843" cy="191874"/>
          </a:xfrm>
          <a:custGeom>
            <a:avLst/>
            <a:gdLst/>
            <a:ahLst/>
            <a:cxnLst/>
            <a:rect l="l" t="t" r="r" b="b"/>
            <a:pathLst>
              <a:path w="239843" h="191874">
                <a:moveTo>
                  <a:pt x="209975" y="88892"/>
                </a:moveTo>
                <a:cubicBezTo>
                  <a:pt x="213872" y="93314"/>
                  <a:pt x="220580" y="94288"/>
                  <a:pt x="225639" y="90953"/>
                </a:cubicBezTo>
                <a:cubicBezTo>
                  <a:pt x="231148" y="87280"/>
                  <a:pt x="232647" y="79823"/>
                  <a:pt x="228975" y="74314"/>
                </a:cubicBezTo>
                <a:lnTo>
                  <a:pt x="210987" y="47331"/>
                </a:lnTo>
                <a:cubicBezTo>
                  <a:pt x="209937" y="45757"/>
                  <a:pt x="208513" y="44446"/>
                  <a:pt x="206827" y="43509"/>
                </a:cubicBezTo>
                <a:lnTo>
                  <a:pt x="131689" y="1761"/>
                </a:lnTo>
                <a:cubicBezTo>
                  <a:pt x="124456" y="-2249"/>
                  <a:pt x="115649" y="-2249"/>
                  <a:pt x="108379" y="1761"/>
                </a:cubicBezTo>
                <a:lnTo>
                  <a:pt x="33278" y="43471"/>
                </a:lnTo>
                <a:cubicBezTo>
                  <a:pt x="31254" y="44596"/>
                  <a:pt x="29643" y="46245"/>
                  <a:pt x="28556" y="48268"/>
                </a:cubicBezTo>
                <a:lnTo>
                  <a:pt x="10381" y="81959"/>
                </a:lnTo>
                <a:cubicBezTo>
                  <a:pt x="5659" y="90728"/>
                  <a:pt x="8957" y="101633"/>
                  <a:pt x="17726" y="106355"/>
                </a:cubicBezTo>
                <a:lnTo>
                  <a:pt x="30093" y="112988"/>
                </a:lnTo>
                <a:lnTo>
                  <a:pt x="30093" y="132963"/>
                </a:lnTo>
                <a:cubicBezTo>
                  <a:pt x="30093" y="141582"/>
                  <a:pt x="34740" y="149564"/>
                  <a:pt x="42235" y="153837"/>
                </a:cubicBezTo>
                <a:lnTo>
                  <a:pt x="108192" y="191200"/>
                </a:lnTo>
                <a:cubicBezTo>
                  <a:pt x="115537" y="195359"/>
                  <a:pt x="124493" y="195359"/>
                  <a:pt x="131838" y="191200"/>
                </a:cubicBezTo>
                <a:lnTo>
                  <a:pt x="197795" y="153837"/>
                </a:lnTo>
                <a:cubicBezTo>
                  <a:pt x="205328" y="149564"/>
                  <a:pt x="209937" y="141620"/>
                  <a:pt x="209937" y="132963"/>
                </a:cubicBezTo>
                <a:lnTo>
                  <a:pt x="209937" y="88929"/>
                </a:lnTo>
                <a:close/>
                <a:moveTo>
                  <a:pt x="120034" y="85219"/>
                </a:moveTo>
                <a:lnTo>
                  <a:pt x="63783" y="53965"/>
                </a:lnTo>
                <a:lnTo>
                  <a:pt x="120034" y="22710"/>
                </a:lnTo>
                <a:lnTo>
                  <a:pt x="176284" y="53965"/>
                </a:lnTo>
                <a:lnTo>
                  <a:pt x="120034" y="85219"/>
                </a:lnTo>
                <a:close/>
                <a:moveTo>
                  <a:pt x="104481" y="104032"/>
                </a:moveTo>
                <a:lnTo>
                  <a:pt x="96499" y="121345"/>
                </a:lnTo>
                <a:lnTo>
                  <a:pt x="34365" y="88067"/>
                </a:lnTo>
                <a:lnTo>
                  <a:pt x="43884" y="70379"/>
                </a:lnTo>
                <a:lnTo>
                  <a:pt x="104481" y="104032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8" name="Text 6"/>
          <p:cNvSpPr/>
          <p:nvPr/>
        </p:nvSpPr>
        <p:spPr>
          <a:xfrm>
            <a:off x="727523" y="1606946"/>
            <a:ext cx="5220574" cy="2558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1" b="1" dirty="0">
                <a:solidFill>
                  <a:srgbClr val="4A90E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Nuevos Formatos Universales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87680" y="1990694"/>
            <a:ext cx="5428438" cy="4157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Uno de los problemas históricos de Linux: 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F0F2F5">
                    <a:alpha val="90000"/>
                  </a:srgbClr>
                </a:solidFill>
                <a:highlight>
                  <a:srgbClr val="E95420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paquete .deb no funciona en Fedora 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Los formatos universales resuelven esto.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03670" y="2534337"/>
            <a:ext cx="5348490" cy="1215203"/>
          </a:xfrm>
          <a:custGeom>
            <a:avLst/>
            <a:gdLst/>
            <a:ahLst/>
            <a:cxnLst/>
            <a:rect l="l" t="t" r="r" b="b"/>
            <a:pathLst>
              <a:path w="5348490" h="1215203">
                <a:moveTo>
                  <a:pt x="31979" y="0"/>
                </a:moveTo>
                <a:lnTo>
                  <a:pt x="5252550" y="0"/>
                </a:lnTo>
                <a:cubicBezTo>
                  <a:pt x="5305537" y="0"/>
                  <a:pt x="5348490" y="42954"/>
                  <a:pt x="5348490" y="95940"/>
                </a:cubicBezTo>
                <a:lnTo>
                  <a:pt x="5348490" y="1119262"/>
                </a:lnTo>
                <a:cubicBezTo>
                  <a:pt x="5348490" y="1172249"/>
                  <a:pt x="5305537" y="1215203"/>
                  <a:pt x="5252550" y="1215203"/>
                </a:cubicBezTo>
                <a:lnTo>
                  <a:pt x="31979" y="1215203"/>
                </a:lnTo>
                <a:cubicBezTo>
                  <a:pt x="14317" y="1215203"/>
                  <a:pt x="0" y="1200885"/>
                  <a:pt x="0" y="1183224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03670" y="2534337"/>
            <a:ext cx="31979" cy="1215203"/>
          </a:xfrm>
          <a:custGeom>
            <a:avLst/>
            <a:gdLst/>
            <a:ahLst/>
            <a:cxnLst/>
            <a:rect l="l" t="t" r="r" b="b"/>
            <a:pathLst>
              <a:path w="31979" h="1215203">
                <a:moveTo>
                  <a:pt x="31979" y="0"/>
                </a:moveTo>
                <a:lnTo>
                  <a:pt x="31979" y="0"/>
                </a:lnTo>
                <a:lnTo>
                  <a:pt x="31979" y="1215203"/>
                </a:lnTo>
                <a:lnTo>
                  <a:pt x="31979" y="1215203"/>
                </a:lnTo>
                <a:cubicBezTo>
                  <a:pt x="14317" y="1215203"/>
                  <a:pt x="0" y="1200885"/>
                  <a:pt x="0" y="1183224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2" name="Shape 10"/>
          <p:cNvSpPr/>
          <p:nvPr/>
        </p:nvSpPr>
        <p:spPr>
          <a:xfrm>
            <a:off x="647575" y="2678243"/>
            <a:ext cx="319790" cy="319790"/>
          </a:xfrm>
          <a:custGeom>
            <a:avLst/>
            <a:gdLst/>
            <a:ahLst/>
            <a:cxnLst/>
            <a:rect l="l" t="t" r="r" b="b"/>
            <a:pathLst>
              <a:path w="319790" h="319790">
                <a:moveTo>
                  <a:pt x="63958" y="0"/>
                </a:moveTo>
                <a:lnTo>
                  <a:pt x="255832" y="0"/>
                </a:lnTo>
                <a:cubicBezTo>
                  <a:pt x="291155" y="0"/>
                  <a:pt x="319790" y="28635"/>
                  <a:pt x="319790" y="63958"/>
                </a:cubicBezTo>
                <a:lnTo>
                  <a:pt x="319790" y="255832"/>
                </a:lnTo>
                <a:cubicBezTo>
                  <a:pt x="319790" y="291155"/>
                  <a:pt x="291155" y="319790"/>
                  <a:pt x="255832" y="319790"/>
                </a:cubicBezTo>
                <a:lnTo>
                  <a:pt x="63958" y="319790"/>
                </a:lnTo>
                <a:cubicBezTo>
                  <a:pt x="28635" y="319790"/>
                  <a:pt x="0" y="291155"/>
                  <a:pt x="0" y="255832"/>
                </a:cubicBezTo>
                <a:lnTo>
                  <a:pt x="0" y="63958"/>
                </a:lnTo>
                <a:cubicBezTo>
                  <a:pt x="0" y="28659"/>
                  <a:pt x="28659" y="0"/>
                  <a:pt x="63958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3" name="Shape 11"/>
          <p:cNvSpPr/>
          <p:nvPr/>
        </p:nvSpPr>
        <p:spPr>
          <a:xfrm>
            <a:off x="743512" y="2774180"/>
            <a:ext cx="127916" cy="127916"/>
          </a:xfrm>
          <a:custGeom>
            <a:avLst/>
            <a:gdLst/>
            <a:ahLst/>
            <a:cxnLst/>
            <a:rect l="l" t="t" r="r" b="b"/>
            <a:pathLst>
              <a:path w="127916" h="127916">
                <a:moveTo>
                  <a:pt x="56038" y="-625"/>
                </a:moveTo>
                <a:cubicBezTo>
                  <a:pt x="60985" y="-3473"/>
                  <a:pt x="67081" y="-3473"/>
                  <a:pt x="72028" y="-625"/>
                </a:cubicBezTo>
                <a:lnTo>
                  <a:pt x="115974" y="24734"/>
                </a:lnTo>
                <a:cubicBezTo>
                  <a:pt x="120921" y="27582"/>
                  <a:pt x="123969" y="32878"/>
                  <a:pt x="123969" y="38575"/>
                </a:cubicBezTo>
                <a:lnTo>
                  <a:pt x="123969" y="89291"/>
                </a:lnTo>
                <a:cubicBezTo>
                  <a:pt x="123969" y="95013"/>
                  <a:pt x="120921" y="100284"/>
                  <a:pt x="115974" y="103132"/>
                </a:cubicBezTo>
                <a:lnTo>
                  <a:pt x="72028" y="128541"/>
                </a:lnTo>
                <a:cubicBezTo>
                  <a:pt x="67081" y="131389"/>
                  <a:pt x="60985" y="131389"/>
                  <a:pt x="56038" y="128541"/>
                </a:cubicBezTo>
                <a:lnTo>
                  <a:pt x="12117" y="103182"/>
                </a:lnTo>
                <a:cubicBezTo>
                  <a:pt x="7170" y="100334"/>
                  <a:pt x="4122" y="95038"/>
                  <a:pt x="4122" y="89341"/>
                </a:cubicBezTo>
                <a:lnTo>
                  <a:pt x="4122" y="38625"/>
                </a:lnTo>
                <a:cubicBezTo>
                  <a:pt x="4122" y="32903"/>
                  <a:pt x="7170" y="27632"/>
                  <a:pt x="12117" y="24784"/>
                </a:cubicBezTo>
                <a:lnTo>
                  <a:pt x="56038" y="-625"/>
                </a:lnTo>
                <a:close/>
                <a:moveTo>
                  <a:pt x="107954" y="89316"/>
                </a:moveTo>
                <a:lnTo>
                  <a:pt x="107954" y="47819"/>
                </a:lnTo>
                <a:lnTo>
                  <a:pt x="72028" y="68555"/>
                </a:lnTo>
                <a:lnTo>
                  <a:pt x="72028" y="110053"/>
                </a:lnTo>
                <a:lnTo>
                  <a:pt x="107954" y="8931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1063302" y="2662253"/>
            <a:ext cx="855439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Flatpak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63302" y="2886106"/>
            <a:ext cx="831454" cy="127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5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Software Universal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47575" y="3077980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Aislado (sandbox), funciona en casi todas las distros, versiones recientes.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7575" y="3301833"/>
            <a:ext cx="5076669" cy="319790"/>
          </a:xfrm>
          <a:custGeom>
            <a:avLst/>
            <a:gdLst/>
            <a:ahLst/>
            <a:cxnLst/>
            <a:rect l="l" t="t" r="r" b="b"/>
            <a:pathLst>
              <a:path w="5076669" h="319790">
                <a:moveTo>
                  <a:pt x="31979" y="0"/>
                </a:moveTo>
                <a:lnTo>
                  <a:pt x="5044690" y="0"/>
                </a:lnTo>
                <a:cubicBezTo>
                  <a:pt x="5062351" y="0"/>
                  <a:pt x="5076669" y="14317"/>
                  <a:pt x="5076669" y="31979"/>
                </a:cubicBezTo>
                <a:lnTo>
                  <a:pt x="5076669" y="287811"/>
                </a:lnTo>
                <a:cubicBezTo>
                  <a:pt x="5076669" y="305473"/>
                  <a:pt x="5062351" y="319790"/>
                  <a:pt x="5044690" y="319790"/>
                </a:cubicBezTo>
                <a:lnTo>
                  <a:pt x="31979" y="319790"/>
                </a:lnTo>
                <a:cubicBezTo>
                  <a:pt x="14317" y="319790"/>
                  <a:pt x="0" y="305473"/>
                  <a:pt x="0" y="287811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711533" y="3413760"/>
            <a:ext cx="2157834" cy="111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5" dirty="0">
                <a:solidFill>
                  <a:srgbClr val="8B5CF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flatpak install flathub org.videolan.VLC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3670" y="3845477"/>
            <a:ext cx="5348490" cy="1215203"/>
          </a:xfrm>
          <a:custGeom>
            <a:avLst/>
            <a:gdLst/>
            <a:ahLst/>
            <a:cxnLst/>
            <a:rect l="l" t="t" r="r" b="b"/>
            <a:pathLst>
              <a:path w="5348490" h="1215203">
                <a:moveTo>
                  <a:pt x="31979" y="0"/>
                </a:moveTo>
                <a:lnTo>
                  <a:pt x="5252550" y="0"/>
                </a:lnTo>
                <a:cubicBezTo>
                  <a:pt x="5305537" y="0"/>
                  <a:pt x="5348490" y="42954"/>
                  <a:pt x="5348490" y="95940"/>
                </a:cubicBezTo>
                <a:lnTo>
                  <a:pt x="5348490" y="1119262"/>
                </a:lnTo>
                <a:cubicBezTo>
                  <a:pt x="5348490" y="1172249"/>
                  <a:pt x="5305537" y="1215203"/>
                  <a:pt x="5252550" y="1215203"/>
                </a:cubicBezTo>
                <a:lnTo>
                  <a:pt x="31979" y="1215203"/>
                </a:lnTo>
                <a:cubicBezTo>
                  <a:pt x="14317" y="1215203"/>
                  <a:pt x="0" y="1200885"/>
                  <a:pt x="0" y="1183224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503670" y="3845477"/>
            <a:ext cx="31979" cy="1215203"/>
          </a:xfrm>
          <a:custGeom>
            <a:avLst/>
            <a:gdLst/>
            <a:ahLst/>
            <a:cxnLst/>
            <a:rect l="l" t="t" r="r" b="b"/>
            <a:pathLst>
              <a:path w="31979" h="1215203">
                <a:moveTo>
                  <a:pt x="31979" y="0"/>
                </a:moveTo>
                <a:lnTo>
                  <a:pt x="31979" y="0"/>
                </a:lnTo>
                <a:lnTo>
                  <a:pt x="31979" y="1215203"/>
                </a:lnTo>
                <a:lnTo>
                  <a:pt x="31979" y="1215203"/>
                </a:lnTo>
                <a:cubicBezTo>
                  <a:pt x="14317" y="1215203"/>
                  <a:pt x="0" y="1200885"/>
                  <a:pt x="0" y="1183224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21" name="Shape 19"/>
          <p:cNvSpPr/>
          <p:nvPr/>
        </p:nvSpPr>
        <p:spPr>
          <a:xfrm>
            <a:off x="647575" y="3989382"/>
            <a:ext cx="319790" cy="319790"/>
          </a:xfrm>
          <a:custGeom>
            <a:avLst/>
            <a:gdLst/>
            <a:ahLst/>
            <a:cxnLst/>
            <a:rect l="l" t="t" r="r" b="b"/>
            <a:pathLst>
              <a:path w="319790" h="319790">
                <a:moveTo>
                  <a:pt x="63958" y="0"/>
                </a:moveTo>
                <a:lnTo>
                  <a:pt x="255832" y="0"/>
                </a:lnTo>
                <a:cubicBezTo>
                  <a:pt x="291155" y="0"/>
                  <a:pt x="319790" y="28635"/>
                  <a:pt x="319790" y="63958"/>
                </a:cubicBezTo>
                <a:lnTo>
                  <a:pt x="319790" y="255832"/>
                </a:lnTo>
                <a:cubicBezTo>
                  <a:pt x="319790" y="291155"/>
                  <a:pt x="291155" y="319790"/>
                  <a:pt x="255832" y="319790"/>
                </a:cubicBezTo>
                <a:lnTo>
                  <a:pt x="63958" y="319790"/>
                </a:lnTo>
                <a:cubicBezTo>
                  <a:pt x="28635" y="319790"/>
                  <a:pt x="0" y="291155"/>
                  <a:pt x="0" y="255832"/>
                </a:cubicBezTo>
                <a:lnTo>
                  <a:pt x="0" y="63958"/>
                </a:lnTo>
                <a:cubicBezTo>
                  <a:pt x="0" y="28659"/>
                  <a:pt x="28659" y="0"/>
                  <a:pt x="63958" y="0"/>
                </a:cubicBez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22" name="Shape 20"/>
          <p:cNvSpPr/>
          <p:nvPr/>
        </p:nvSpPr>
        <p:spPr>
          <a:xfrm>
            <a:off x="759502" y="4085319"/>
            <a:ext cx="95937" cy="127916"/>
          </a:xfrm>
          <a:custGeom>
            <a:avLst/>
            <a:gdLst/>
            <a:ahLst/>
            <a:cxnLst/>
            <a:rect l="l" t="t" r="r" b="b"/>
            <a:pathLst>
              <a:path w="95937" h="127916">
                <a:moveTo>
                  <a:pt x="15990" y="0"/>
                </a:moveTo>
                <a:cubicBezTo>
                  <a:pt x="7170" y="0"/>
                  <a:pt x="0" y="7170"/>
                  <a:pt x="0" y="15990"/>
                </a:cubicBezTo>
                <a:lnTo>
                  <a:pt x="0" y="111927"/>
                </a:lnTo>
                <a:cubicBezTo>
                  <a:pt x="0" y="120746"/>
                  <a:pt x="7170" y="127916"/>
                  <a:pt x="15990" y="127916"/>
                </a:cubicBezTo>
                <a:lnTo>
                  <a:pt x="79948" y="127916"/>
                </a:lnTo>
                <a:cubicBezTo>
                  <a:pt x="88767" y="127916"/>
                  <a:pt x="95937" y="120746"/>
                  <a:pt x="95937" y="111927"/>
                </a:cubicBezTo>
                <a:lnTo>
                  <a:pt x="95937" y="42597"/>
                </a:lnTo>
                <a:cubicBezTo>
                  <a:pt x="95937" y="38350"/>
                  <a:pt x="94263" y="34278"/>
                  <a:pt x="91265" y="31279"/>
                </a:cubicBezTo>
                <a:lnTo>
                  <a:pt x="64633" y="4672"/>
                </a:lnTo>
                <a:cubicBezTo>
                  <a:pt x="61635" y="1674"/>
                  <a:pt x="57587" y="0"/>
                  <a:pt x="53340" y="0"/>
                </a:cubicBezTo>
                <a:lnTo>
                  <a:pt x="15990" y="0"/>
                </a:lnTo>
                <a:close/>
                <a:moveTo>
                  <a:pt x="81322" y="43971"/>
                </a:moveTo>
                <a:lnTo>
                  <a:pt x="57962" y="43971"/>
                </a:lnTo>
                <a:cubicBezTo>
                  <a:pt x="54639" y="43971"/>
                  <a:pt x="51966" y="41298"/>
                  <a:pt x="51966" y="37975"/>
                </a:cubicBezTo>
                <a:lnTo>
                  <a:pt x="51966" y="14615"/>
                </a:lnTo>
                <a:lnTo>
                  <a:pt x="81322" y="4397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3" name="Text 21"/>
          <p:cNvSpPr/>
          <p:nvPr/>
        </p:nvSpPr>
        <p:spPr>
          <a:xfrm>
            <a:off x="1063302" y="3973393"/>
            <a:ext cx="743512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AppImage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63302" y="4197246"/>
            <a:ext cx="719528" cy="127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5" dirty="0">
                <a:solidFill>
                  <a:srgbClr val="3B82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Solo Archivo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47575" y="4389120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solo archivo ejecutable. No se instala. No modifica el sistema. Como un .exe portable.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7575" y="4612973"/>
            <a:ext cx="5076669" cy="319790"/>
          </a:xfrm>
          <a:custGeom>
            <a:avLst/>
            <a:gdLst/>
            <a:ahLst/>
            <a:cxnLst/>
            <a:rect l="l" t="t" r="r" b="b"/>
            <a:pathLst>
              <a:path w="5076669" h="319790">
                <a:moveTo>
                  <a:pt x="31979" y="0"/>
                </a:moveTo>
                <a:lnTo>
                  <a:pt x="5044690" y="0"/>
                </a:lnTo>
                <a:cubicBezTo>
                  <a:pt x="5062351" y="0"/>
                  <a:pt x="5076669" y="14317"/>
                  <a:pt x="5076669" y="31979"/>
                </a:cubicBezTo>
                <a:lnTo>
                  <a:pt x="5076669" y="287811"/>
                </a:lnTo>
                <a:cubicBezTo>
                  <a:pt x="5076669" y="305473"/>
                  <a:pt x="5062351" y="319790"/>
                  <a:pt x="5044690" y="319790"/>
                </a:cubicBezTo>
                <a:lnTo>
                  <a:pt x="31979" y="319790"/>
                </a:lnTo>
                <a:cubicBezTo>
                  <a:pt x="14317" y="319790"/>
                  <a:pt x="0" y="305473"/>
                  <a:pt x="0" y="287811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3B82F6">
              <a:alpha val="1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711533" y="4724900"/>
            <a:ext cx="997470" cy="111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5" dirty="0">
                <a:solidFill>
                  <a:srgbClr val="3B82F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./AppName.AppImage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03670" y="5156616"/>
            <a:ext cx="5348490" cy="1215203"/>
          </a:xfrm>
          <a:custGeom>
            <a:avLst/>
            <a:gdLst/>
            <a:ahLst/>
            <a:cxnLst/>
            <a:rect l="l" t="t" r="r" b="b"/>
            <a:pathLst>
              <a:path w="5348490" h="1215203">
                <a:moveTo>
                  <a:pt x="31979" y="0"/>
                </a:moveTo>
                <a:lnTo>
                  <a:pt x="5252550" y="0"/>
                </a:lnTo>
                <a:cubicBezTo>
                  <a:pt x="5305537" y="0"/>
                  <a:pt x="5348490" y="42954"/>
                  <a:pt x="5348490" y="95940"/>
                </a:cubicBezTo>
                <a:lnTo>
                  <a:pt x="5348490" y="1119262"/>
                </a:lnTo>
                <a:cubicBezTo>
                  <a:pt x="5348490" y="1172249"/>
                  <a:pt x="5305537" y="1215203"/>
                  <a:pt x="5252550" y="1215203"/>
                </a:cubicBezTo>
                <a:lnTo>
                  <a:pt x="31979" y="1215203"/>
                </a:lnTo>
                <a:cubicBezTo>
                  <a:pt x="14317" y="1215203"/>
                  <a:pt x="0" y="1200885"/>
                  <a:pt x="0" y="1183224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03670" y="5156616"/>
            <a:ext cx="31979" cy="1215203"/>
          </a:xfrm>
          <a:custGeom>
            <a:avLst/>
            <a:gdLst/>
            <a:ahLst/>
            <a:cxnLst/>
            <a:rect l="l" t="t" r="r" b="b"/>
            <a:pathLst>
              <a:path w="31979" h="1215203">
                <a:moveTo>
                  <a:pt x="31979" y="0"/>
                </a:moveTo>
                <a:lnTo>
                  <a:pt x="31979" y="0"/>
                </a:lnTo>
                <a:lnTo>
                  <a:pt x="31979" y="1215203"/>
                </a:lnTo>
                <a:lnTo>
                  <a:pt x="31979" y="1215203"/>
                </a:lnTo>
                <a:cubicBezTo>
                  <a:pt x="14317" y="1215203"/>
                  <a:pt x="0" y="1200885"/>
                  <a:pt x="0" y="1183224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30" name="Shape 28"/>
          <p:cNvSpPr/>
          <p:nvPr/>
        </p:nvSpPr>
        <p:spPr>
          <a:xfrm>
            <a:off x="647575" y="5300522"/>
            <a:ext cx="319790" cy="319790"/>
          </a:xfrm>
          <a:custGeom>
            <a:avLst/>
            <a:gdLst/>
            <a:ahLst/>
            <a:cxnLst/>
            <a:rect l="l" t="t" r="r" b="b"/>
            <a:pathLst>
              <a:path w="319790" h="319790">
                <a:moveTo>
                  <a:pt x="63958" y="0"/>
                </a:moveTo>
                <a:lnTo>
                  <a:pt x="255832" y="0"/>
                </a:lnTo>
                <a:cubicBezTo>
                  <a:pt x="291155" y="0"/>
                  <a:pt x="319790" y="28635"/>
                  <a:pt x="319790" y="63958"/>
                </a:cubicBezTo>
                <a:lnTo>
                  <a:pt x="319790" y="255832"/>
                </a:lnTo>
                <a:cubicBezTo>
                  <a:pt x="319790" y="291155"/>
                  <a:pt x="291155" y="319790"/>
                  <a:pt x="255832" y="319790"/>
                </a:cubicBezTo>
                <a:lnTo>
                  <a:pt x="63958" y="319790"/>
                </a:lnTo>
                <a:cubicBezTo>
                  <a:pt x="28635" y="319790"/>
                  <a:pt x="0" y="291155"/>
                  <a:pt x="0" y="255832"/>
                </a:cubicBezTo>
                <a:lnTo>
                  <a:pt x="0" y="63958"/>
                </a:lnTo>
                <a:cubicBezTo>
                  <a:pt x="0" y="28659"/>
                  <a:pt x="28659" y="0"/>
                  <a:pt x="63958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31" name="Shape 29"/>
          <p:cNvSpPr/>
          <p:nvPr/>
        </p:nvSpPr>
        <p:spPr>
          <a:xfrm>
            <a:off x="751507" y="5396459"/>
            <a:ext cx="111927" cy="127916"/>
          </a:xfrm>
          <a:custGeom>
            <a:avLst/>
            <a:gdLst/>
            <a:ahLst/>
            <a:cxnLst/>
            <a:rect l="l" t="t" r="r" b="b"/>
            <a:pathLst>
              <a:path w="111927" h="127916">
                <a:moveTo>
                  <a:pt x="84644" y="-2473"/>
                </a:moveTo>
                <a:cubicBezTo>
                  <a:pt x="87618" y="-325"/>
                  <a:pt x="88717" y="3573"/>
                  <a:pt x="87368" y="6970"/>
                </a:cubicBezTo>
                <a:lnTo>
                  <a:pt x="67781" y="55963"/>
                </a:lnTo>
                <a:lnTo>
                  <a:pt x="103932" y="55963"/>
                </a:lnTo>
                <a:cubicBezTo>
                  <a:pt x="107305" y="55963"/>
                  <a:pt x="110303" y="58062"/>
                  <a:pt x="111452" y="61235"/>
                </a:cubicBezTo>
                <a:cubicBezTo>
                  <a:pt x="112601" y="64408"/>
                  <a:pt x="111627" y="67955"/>
                  <a:pt x="109053" y="70104"/>
                </a:cubicBezTo>
                <a:lnTo>
                  <a:pt x="37101" y="130065"/>
                </a:lnTo>
                <a:cubicBezTo>
                  <a:pt x="34278" y="132413"/>
                  <a:pt x="30255" y="132538"/>
                  <a:pt x="27282" y="130389"/>
                </a:cubicBezTo>
                <a:cubicBezTo>
                  <a:pt x="24309" y="128241"/>
                  <a:pt x="23210" y="124343"/>
                  <a:pt x="24559" y="120946"/>
                </a:cubicBezTo>
                <a:lnTo>
                  <a:pt x="44146" y="71953"/>
                </a:lnTo>
                <a:lnTo>
                  <a:pt x="7995" y="71953"/>
                </a:lnTo>
                <a:cubicBezTo>
                  <a:pt x="4622" y="71953"/>
                  <a:pt x="1624" y="69854"/>
                  <a:pt x="475" y="66681"/>
                </a:cubicBezTo>
                <a:cubicBezTo>
                  <a:pt x="-675" y="63508"/>
                  <a:pt x="300" y="59961"/>
                  <a:pt x="2873" y="57812"/>
                </a:cubicBezTo>
                <a:lnTo>
                  <a:pt x="74826" y="-2149"/>
                </a:lnTo>
                <a:cubicBezTo>
                  <a:pt x="77649" y="-4497"/>
                  <a:pt x="81671" y="-4622"/>
                  <a:pt x="84644" y="-247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1063302" y="5284532"/>
            <a:ext cx="1031323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Snap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063302" y="5508386"/>
            <a:ext cx="1007339" cy="127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5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Por Canonical (Ubuntu)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47575" y="5700260"/>
            <a:ext cx="513263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Sandbox, actualización automática, repositorio central Snap Store. Genera debate por centralización.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7575" y="5924113"/>
            <a:ext cx="5076669" cy="319790"/>
          </a:xfrm>
          <a:custGeom>
            <a:avLst/>
            <a:gdLst/>
            <a:ahLst/>
            <a:cxnLst/>
            <a:rect l="l" t="t" r="r" b="b"/>
            <a:pathLst>
              <a:path w="5076669" h="319790">
                <a:moveTo>
                  <a:pt x="31979" y="0"/>
                </a:moveTo>
                <a:lnTo>
                  <a:pt x="5044690" y="0"/>
                </a:lnTo>
                <a:cubicBezTo>
                  <a:pt x="5062351" y="0"/>
                  <a:pt x="5076669" y="14317"/>
                  <a:pt x="5076669" y="31979"/>
                </a:cubicBezTo>
                <a:lnTo>
                  <a:pt x="5076669" y="287811"/>
                </a:lnTo>
                <a:cubicBezTo>
                  <a:pt x="5076669" y="305473"/>
                  <a:pt x="5062351" y="319790"/>
                  <a:pt x="5044690" y="319790"/>
                </a:cubicBezTo>
                <a:lnTo>
                  <a:pt x="31979" y="319790"/>
                </a:lnTo>
                <a:cubicBezTo>
                  <a:pt x="14317" y="319790"/>
                  <a:pt x="0" y="305473"/>
                  <a:pt x="0" y="287811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E95420">
              <a:alpha val="1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711533" y="6036039"/>
            <a:ext cx="1366728" cy="1119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5" dirty="0">
                <a:solidFill>
                  <a:srgbClr val="E9542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sudo snap install firefox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81194" y="1443053"/>
            <a:ext cx="5692265" cy="2838138"/>
          </a:xfrm>
          <a:custGeom>
            <a:avLst/>
            <a:gdLst/>
            <a:ahLst/>
            <a:cxnLst/>
            <a:rect l="l" t="t" r="r" b="b"/>
            <a:pathLst>
              <a:path w="5692265" h="2838138">
                <a:moveTo>
                  <a:pt x="127915" y="0"/>
                </a:moveTo>
                <a:lnTo>
                  <a:pt x="5564350" y="0"/>
                </a:lnTo>
                <a:cubicBezTo>
                  <a:pt x="5634995" y="0"/>
                  <a:pt x="5692265" y="57269"/>
                  <a:pt x="5692265" y="127915"/>
                </a:cubicBezTo>
                <a:lnTo>
                  <a:pt x="5692265" y="2710223"/>
                </a:lnTo>
                <a:cubicBezTo>
                  <a:pt x="5692265" y="2780868"/>
                  <a:pt x="5634995" y="2838138"/>
                  <a:pt x="5564350" y="2838138"/>
                </a:cubicBezTo>
                <a:lnTo>
                  <a:pt x="127915" y="2838138"/>
                </a:lnTo>
                <a:cubicBezTo>
                  <a:pt x="57269" y="2838138"/>
                  <a:pt x="0" y="2780868"/>
                  <a:pt x="0" y="2710223"/>
                </a:cubicBezTo>
                <a:lnTo>
                  <a:pt x="0" y="127915"/>
                </a:lnTo>
                <a:cubicBezTo>
                  <a:pt x="0" y="57317"/>
                  <a:pt x="57317" y="0"/>
                  <a:pt x="127915" y="0"/>
                </a:cubicBezTo>
                <a:close/>
              </a:path>
            </a:pathLst>
          </a:custGeom>
          <a:gradFill rotWithShape="1" flip="none">
            <a:gsLst>
              <a:gs pos="0">
                <a:srgbClr val="50E3C2">
                  <a:alpha val="20000"/>
                </a:srgbClr>
              </a:gs>
              <a:gs pos="100000">
                <a:srgbClr val="50E3C2">
                  <a:alpha val="5000"/>
                </a:srgbClr>
              </a:gs>
            </a:gsLst>
            <a:lin ang="2700000" scaled="1"/>
          </a:gradFill>
          <a:ln w="12700">
            <a:solidFill>
              <a:srgbClr val="50E3C2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369071" y="1638925"/>
            <a:ext cx="191874" cy="191874"/>
          </a:xfrm>
          <a:custGeom>
            <a:avLst/>
            <a:gdLst/>
            <a:ahLst/>
            <a:cxnLst/>
            <a:rect l="l" t="t" r="r" b="b"/>
            <a:pathLst>
              <a:path w="191874" h="191874">
                <a:moveTo>
                  <a:pt x="179919" y="71953"/>
                </a:moveTo>
                <a:lnTo>
                  <a:pt x="182880" y="71953"/>
                </a:lnTo>
                <a:cubicBezTo>
                  <a:pt x="187864" y="71953"/>
                  <a:pt x="191874" y="67943"/>
                  <a:pt x="191874" y="62959"/>
                </a:cubicBezTo>
                <a:lnTo>
                  <a:pt x="191874" y="8994"/>
                </a:lnTo>
                <a:cubicBezTo>
                  <a:pt x="191874" y="5359"/>
                  <a:pt x="189701" y="2061"/>
                  <a:pt x="186328" y="675"/>
                </a:cubicBezTo>
                <a:cubicBezTo>
                  <a:pt x="182955" y="-712"/>
                  <a:pt x="179095" y="75"/>
                  <a:pt x="176509" y="2623"/>
                </a:cubicBezTo>
                <a:lnTo>
                  <a:pt x="157134" y="22036"/>
                </a:lnTo>
                <a:cubicBezTo>
                  <a:pt x="140533" y="8282"/>
                  <a:pt x="119172" y="0"/>
                  <a:pt x="95937" y="0"/>
                </a:cubicBezTo>
                <a:cubicBezTo>
                  <a:pt x="47594" y="0"/>
                  <a:pt x="7608" y="35752"/>
                  <a:pt x="974" y="82259"/>
                </a:cubicBezTo>
                <a:cubicBezTo>
                  <a:pt x="37" y="88817"/>
                  <a:pt x="4572" y="94888"/>
                  <a:pt x="11130" y="95825"/>
                </a:cubicBezTo>
                <a:cubicBezTo>
                  <a:pt x="17688" y="96762"/>
                  <a:pt x="23759" y="92190"/>
                  <a:pt x="24696" y="85669"/>
                </a:cubicBezTo>
                <a:cubicBezTo>
                  <a:pt x="29681" y="50779"/>
                  <a:pt x="59698" y="23984"/>
                  <a:pt x="95937" y="23984"/>
                </a:cubicBezTo>
                <a:cubicBezTo>
                  <a:pt x="112576" y="23984"/>
                  <a:pt x="127866" y="29606"/>
                  <a:pt x="140046" y="39087"/>
                </a:cubicBezTo>
                <a:lnTo>
                  <a:pt x="122545" y="56588"/>
                </a:lnTo>
                <a:cubicBezTo>
                  <a:pt x="119959" y="59174"/>
                  <a:pt x="119209" y="63034"/>
                  <a:pt x="120596" y="66406"/>
                </a:cubicBezTo>
                <a:cubicBezTo>
                  <a:pt x="121982" y="69779"/>
                  <a:pt x="125280" y="71953"/>
                  <a:pt x="128915" y="71953"/>
                </a:cubicBezTo>
                <a:lnTo>
                  <a:pt x="179919" y="71953"/>
                </a:lnTo>
                <a:close/>
                <a:moveTo>
                  <a:pt x="190937" y="109616"/>
                </a:moveTo>
                <a:cubicBezTo>
                  <a:pt x="191874" y="103057"/>
                  <a:pt x="187302" y="96986"/>
                  <a:pt x="180781" y="96049"/>
                </a:cubicBezTo>
                <a:cubicBezTo>
                  <a:pt x="174261" y="95113"/>
                  <a:pt x="168152" y="99685"/>
                  <a:pt x="167215" y="106205"/>
                </a:cubicBezTo>
                <a:cubicBezTo>
                  <a:pt x="162231" y="141057"/>
                  <a:pt x="132213" y="167852"/>
                  <a:pt x="95975" y="167852"/>
                </a:cubicBezTo>
                <a:cubicBezTo>
                  <a:pt x="79335" y="167852"/>
                  <a:pt x="64045" y="162231"/>
                  <a:pt x="51866" y="152750"/>
                </a:cubicBezTo>
                <a:lnTo>
                  <a:pt x="69330" y="135286"/>
                </a:lnTo>
                <a:cubicBezTo>
                  <a:pt x="71915" y="132700"/>
                  <a:pt x="72665" y="128840"/>
                  <a:pt x="71278" y="125468"/>
                </a:cubicBezTo>
                <a:cubicBezTo>
                  <a:pt x="69892" y="122095"/>
                  <a:pt x="66594" y="119921"/>
                  <a:pt x="62959" y="119921"/>
                </a:cubicBezTo>
                <a:lnTo>
                  <a:pt x="8994" y="119921"/>
                </a:lnTo>
                <a:cubicBezTo>
                  <a:pt x="4010" y="119921"/>
                  <a:pt x="0" y="123931"/>
                  <a:pt x="0" y="128915"/>
                </a:cubicBezTo>
                <a:lnTo>
                  <a:pt x="0" y="182880"/>
                </a:lnTo>
                <a:cubicBezTo>
                  <a:pt x="0" y="186515"/>
                  <a:pt x="2174" y="189813"/>
                  <a:pt x="5546" y="191200"/>
                </a:cubicBezTo>
                <a:cubicBezTo>
                  <a:pt x="8919" y="192586"/>
                  <a:pt x="12779" y="191799"/>
                  <a:pt x="15365" y="189251"/>
                </a:cubicBezTo>
                <a:lnTo>
                  <a:pt x="34777" y="169839"/>
                </a:lnTo>
                <a:cubicBezTo>
                  <a:pt x="51341" y="183592"/>
                  <a:pt x="72702" y="191874"/>
                  <a:pt x="95937" y="191874"/>
                </a:cubicBezTo>
                <a:cubicBezTo>
                  <a:pt x="144280" y="191874"/>
                  <a:pt x="184267" y="156123"/>
                  <a:pt x="190900" y="109616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39" name="Text 37"/>
          <p:cNvSpPr/>
          <p:nvPr/>
        </p:nvSpPr>
        <p:spPr>
          <a:xfrm>
            <a:off x="6584929" y="1606946"/>
            <a:ext cx="5220574" cy="2558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1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Modelos de Actualización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345087" y="1990694"/>
            <a:ext cx="5428438" cy="2078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7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Esto define mucho el </a:t>
            </a:r>
            <a:pPr>
              <a:lnSpc>
                <a:spcPct val="140000"/>
              </a:lnSpc>
            </a:pPr>
            <a:r>
              <a:rPr lang="en-US" sz="1007" b="1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carácter</a:t>
            </a:r>
            <a:pPr>
              <a:lnSpc>
                <a:spcPct val="140000"/>
              </a:lnSpc>
            </a:pPr>
            <a:r>
              <a:rPr lang="en-US" sz="1007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 una distribución. Hay dos filosofías principales: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61076" y="2326473"/>
            <a:ext cx="2598295" cy="1790825"/>
          </a:xfrm>
          <a:custGeom>
            <a:avLst/>
            <a:gdLst/>
            <a:ahLst/>
            <a:cxnLst/>
            <a:rect l="l" t="t" r="r" b="b"/>
            <a:pathLst>
              <a:path w="2598295" h="1790825">
                <a:moveTo>
                  <a:pt x="31979" y="0"/>
                </a:moveTo>
                <a:lnTo>
                  <a:pt x="2502361" y="0"/>
                </a:lnTo>
                <a:cubicBezTo>
                  <a:pt x="2555344" y="0"/>
                  <a:pt x="2598295" y="42951"/>
                  <a:pt x="2598295" y="95934"/>
                </a:cubicBezTo>
                <a:lnTo>
                  <a:pt x="2598295" y="1694890"/>
                </a:lnTo>
                <a:cubicBezTo>
                  <a:pt x="2598295" y="1747874"/>
                  <a:pt x="2555344" y="1790825"/>
                  <a:pt x="2502361" y="1790825"/>
                </a:cubicBezTo>
                <a:lnTo>
                  <a:pt x="31979" y="1790825"/>
                </a:lnTo>
                <a:cubicBezTo>
                  <a:pt x="14317" y="1790825"/>
                  <a:pt x="0" y="1776507"/>
                  <a:pt x="0" y="1758846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6361076" y="2326473"/>
            <a:ext cx="31979" cy="1790825"/>
          </a:xfrm>
          <a:custGeom>
            <a:avLst/>
            <a:gdLst/>
            <a:ahLst/>
            <a:cxnLst/>
            <a:rect l="l" t="t" r="r" b="b"/>
            <a:pathLst>
              <a:path w="31979" h="1790825">
                <a:moveTo>
                  <a:pt x="31979" y="0"/>
                </a:moveTo>
                <a:lnTo>
                  <a:pt x="31979" y="0"/>
                </a:lnTo>
                <a:lnTo>
                  <a:pt x="31979" y="1790825"/>
                </a:lnTo>
                <a:lnTo>
                  <a:pt x="31979" y="1790825"/>
                </a:lnTo>
                <a:cubicBezTo>
                  <a:pt x="14317" y="1790825"/>
                  <a:pt x="0" y="1776507"/>
                  <a:pt x="0" y="1758846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43" name="Shape 41"/>
          <p:cNvSpPr/>
          <p:nvPr/>
        </p:nvSpPr>
        <p:spPr>
          <a:xfrm>
            <a:off x="6504982" y="2454390"/>
            <a:ext cx="383748" cy="383748"/>
          </a:xfrm>
          <a:custGeom>
            <a:avLst/>
            <a:gdLst/>
            <a:ahLst/>
            <a:cxnLst/>
            <a:rect l="l" t="t" r="r" b="b"/>
            <a:pathLst>
              <a:path w="383748" h="383748">
                <a:moveTo>
                  <a:pt x="63959" y="0"/>
                </a:moveTo>
                <a:lnTo>
                  <a:pt x="319789" y="0"/>
                </a:lnTo>
                <a:cubicBezTo>
                  <a:pt x="355113" y="0"/>
                  <a:pt x="383748" y="28636"/>
                  <a:pt x="383748" y="63959"/>
                </a:cubicBezTo>
                <a:lnTo>
                  <a:pt x="383748" y="319789"/>
                </a:lnTo>
                <a:cubicBezTo>
                  <a:pt x="383748" y="355113"/>
                  <a:pt x="355113" y="383748"/>
                  <a:pt x="319789" y="383748"/>
                </a:cubicBezTo>
                <a:lnTo>
                  <a:pt x="63959" y="383748"/>
                </a:lnTo>
                <a:cubicBezTo>
                  <a:pt x="28636" y="383748"/>
                  <a:pt x="0" y="355113"/>
                  <a:pt x="0" y="319789"/>
                </a:cubicBezTo>
                <a:lnTo>
                  <a:pt x="0" y="63959"/>
                </a:lnTo>
                <a:cubicBezTo>
                  <a:pt x="0" y="28659"/>
                  <a:pt x="28659" y="0"/>
                  <a:pt x="63959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44" name="Shape 42"/>
          <p:cNvSpPr/>
          <p:nvPr/>
        </p:nvSpPr>
        <p:spPr>
          <a:xfrm>
            <a:off x="6626902" y="2566316"/>
            <a:ext cx="139908" cy="159895"/>
          </a:xfrm>
          <a:custGeom>
            <a:avLst/>
            <a:gdLst/>
            <a:ahLst/>
            <a:cxnLst/>
            <a:rect l="l" t="t" r="r" b="b"/>
            <a:pathLst>
              <a:path w="139908" h="159895">
                <a:moveTo>
                  <a:pt x="39974" y="0"/>
                </a:moveTo>
                <a:cubicBezTo>
                  <a:pt x="45501" y="0"/>
                  <a:pt x="49967" y="4466"/>
                  <a:pt x="49967" y="9993"/>
                </a:cubicBezTo>
                <a:lnTo>
                  <a:pt x="49967" y="19987"/>
                </a:lnTo>
                <a:lnTo>
                  <a:pt x="89941" y="19987"/>
                </a:lnTo>
                <a:lnTo>
                  <a:pt x="89941" y="9993"/>
                </a:lnTo>
                <a:cubicBezTo>
                  <a:pt x="89941" y="4466"/>
                  <a:pt x="94407" y="0"/>
                  <a:pt x="99934" y="0"/>
                </a:cubicBezTo>
                <a:cubicBezTo>
                  <a:pt x="105462" y="0"/>
                  <a:pt x="109928" y="4466"/>
                  <a:pt x="109928" y="9993"/>
                </a:cubicBezTo>
                <a:lnTo>
                  <a:pt x="109928" y="19987"/>
                </a:lnTo>
                <a:lnTo>
                  <a:pt x="119921" y="19987"/>
                </a:lnTo>
                <a:cubicBezTo>
                  <a:pt x="130945" y="19987"/>
                  <a:pt x="139908" y="28950"/>
                  <a:pt x="139908" y="39974"/>
                </a:cubicBezTo>
                <a:lnTo>
                  <a:pt x="139908" y="129915"/>
                </a:lnTo>
                <a:cubicBezTo>
                  <a:pt x="139908" y="140939"/>
                  <a:pt x="130945" y="149902"/>
                  <a:pt x="119921" y="149902"/>
                </a:cubicBezTo>
                <a:lnTo>
                  <a:pt x="19987" y="149902"/>
                </a:lnTo>
                <a:cubicBezTo>
                  <a:pt x="8963" y="149902"/>
                  <a:pt x="0" y="140939"/>
                  <a:pt x="0" y="129915"/>
                </a:cubicBezTo>
                <a:lnTo>
                  <a:pt x="0" y="39974"/>
                </a:lnTo>
                <a:cubicBezTo>
                  <a:pt x="0" y="28950"/>
                  <a:pt x="8963" y="19987"/>
                  <a:pt x="19987" y="19987"/>
                </a:cubicBezTo>
                <a:lnTo>
                  <a:pt x="29980" y="19987"/>
                </a:lnTo>
                <a:lnTo>
                  <a:pt x="29980" y="9993"/>
                </a:lnTo>
                <a:cubicBezTo>
                  <a:pt x="29980" y="4466"/>
                  <a:pt x="34446" y="0"/>
                  <a:pt x="39974" y="0"/>
                </a:cubicBezTo>
                <a:close/>
                <a:moveTo>
                  <a:pt x="19987" y="74951"/>
                </a:moveTo>
                <a:lnTo>
                  <a:pt x="19987" y="84944"/>
                </a:lnTo>
                <a:cubicBezTo>
                  <a:pt x="19987" y="87692"/>
                  <a:pt x="22235" y="89941"/>
                  <a:pt x="24984" y="89941"/>
                </a:cubicBezTo>
                <a:lnTo>
                  <a:pt x="34977" y="89941"/>
                </a:lnTo>
                <a:cubicBezTo>
                  <a:pt x="37725" y="89941"/>
                  <a:pt x="39974" y="87692"/>
                  <a:pt x="39974" y="84944"/>
                </a:cubicBezTo>
                <a:lnTo>
                  <a:pt x="39974" y="74951"/>
                </a:lnTo>
                <a:cubicBezTo>
                  <a:pt x="39974" y="72203"/>
                  <a:pt x="37725" y="69954"/>
                  <a:pt x="34977" y="69954"/>
                </a:cubicBezTo>
                <a:lnTo>
                  <a:pt x="24984" y="69954"/>
                </a:lnTo>
                <a:cubicBezTo>
                  <a:pt x="22235" y="69954"/>
                  <a:pt x="19987" y="72203"/>
                  <a:pt x="19987" y="74951"/>
                </a:cubicBezTo>
                <a:close/>
                <a:moveTo>
                  <a:pt x="59961" y="74951"/>
                </a:moveTo>
                <a:lnTo>
                  <a:pt x="59961" y="84944"/>
                </a:lnTo>
                <a:cubicBezTo>
                  <a:pt x="59961" y="87692"/>
                  <a:pt x="62209" y="89941"/>
                  <a:pt x="64957" y="89941"/>
                </a:cubicBezTo>
                <a:lnTo>
                  <a:pt x="74951" y="89941"/>
                </a:lnTo>
                <a:cubicBezTo>
                  <a:pt x="77699" y="89941"/>
                  <a:pt x="79948" y="87692"/>
                  <a:pt x="79948" y="84944"/>
                </a:cubicBezTo>
                <a:lnTo>
                  <a:pt x="79948" y="74951"/>
                </a:lnTo>
                <a:cubicBezTo>
                  <a:pt x="79948" y="72203"/>
                  <a:pt x="77699" y="69954"/>
                  <a:pt x="74951" y="69954"/>
                </a:cubicBezTo>
                <a:lnTo>
                  <a:pt x="64957" y="69954"/>
                </a:lnTo>
                <a:cubicBezTo>
                  <a:pt x="62209" y="69954"/>
                  <a:pt x="59961" y="72203"/>
                  <a:pt x="59961" y="74951"/>
                </a:cubicBezTo>
                <a:close/>
                <a:moveTo>
                  <a:pt x="104931" y="69954"/>
                </a:moveTo>
                <a:cubicBezTo>
                  <a:pt x="102183" y="69954"/>
                  <a:pt x="99934" y="72203"/>
                  <a:pt x="99934" y="74951"/>
                </a:cubicBezTo>
                <a:lnTo>
                  <a:pt x="99934" y="84944"/>
                </a:lnTo>
                <a:cubicBezTo>
                  <a:pt x="99934" y="87692"/>
                  <a:pt x="102183" y="89941"/>
                  <a:pt x="104931" y="89941"/>
                </a:cubicBezTo>
                <a:lnTo>
                  <a:pt x="114925" y="89941"/>
                </a:lnTo>
                <a:cubicBezTo>
                  <a:pt x="117673" y="89941"/>
                  <a:pt x="119921" y="87692"/>
                  <a:pt x="119921" y="84944"/>
                </a:cubicBezTo>
                <a:lnTo>
                  <a:pt x="119921" y="74951"/>
                </a:lnTo>
                <a:cubicBezTo>
                  <a:pt x="119921" y="72203"/>
                  <a:pt x="117673" y="69954"/>
                  <a:pt x="114925" y="69954"/>
                </a:cubicBezTo>
                <a:lnTo>
                  <a:pt x="104931" y="69954"/>
                </a:lnTo>
                <a:close/>
                <a:moveTo>
                  <a:pt x="19987" y="114925"/>
                </a:moveTo>
                <a:lnTo>
                  <a:pt x="19987" y="124918"/>
                </a:lnTo>
                <a:cubicBezTo>
                  <a:pt x="19987" y="127666"/>
                  <a:pt x="22235" y="129915"/>
                  <a:pt x="24984" y="129915"/>
                </a:cubicBezTo>
                <a:lnTo>
                  <a:pt x="34977" y="129915"/>
                </a:lnTo>
                <a:cubicBezTo>
                  <a:pt x="37725" y="129915"/>
                  <a:pt x="39974" y="127666"/>
                  <a:pt x="39974" y="124918"/>
                </a:cubicBezTo>
                <a:lnTo>
                  <a:pt x="39974" y="114925"/>
                </a:lnTo>
                <a:cubicBezTo>
                  <a:pt x="39974" y="112176"/>
                  <a:pt x="37725" y="109928"/>
                  <a:pt x="34977" y="109928"/>
                </a:cubicBezTo>
                <a:lnTo>
                  <a:pt x="24984" y="109928"/>
                </a:lnTo>
                <a:cubicBezTo>
                  <a:pt x="22235" y="109928"/>
                  <a:pt x="19987" y="112176"/>
                  <a:pt x="19987" y="114925"/>
                </a:cubicBezTo>
                <a:close/>
                <a:moveTo>
                  <a:pt x="64957" y="109928"/>
                </a:moveTo>
                <a:cubicBezTo>
                  <a:pt x="62209" y="109928"/>
                  <a:pt x="59961" y="112176"/>
                  <a:pt x="59961" y="114925"/>
                </a:cubicBezTo>
                <a:lnTo>
                  <a:pt x="59961" y="124918"/>
                </a:lnTo>
                <a:cubicBezTo>
                  <a:pt x="59961" y="127666"/>
                  <a:pt x="62209" y="129915"/>
                  <a:pt x="64957" y="129915"/>
                </a:cubicBezTo>
                <a:lnTo>
                  <a:pt x="74951" y="129915"/>
                </a:lnTo>
                <a:cubicBezTo>
                  <a:pt x="77699" y="129915"/>
                  <a:pt x="79948" y="127666"/>
                  <a:pt x="79948" y="124918"/>
                </a:cubicBezTo>
                <a:lnTo>
                  <a:pt x="79948" y="114925"/>
                </a:lnTo>
                <a:cubicBezTo>
                  <a:pt x="79948" y="112176"/>
                  <a:pt x="77699" y="109928"/>
                  <a:pt x="74951" y="109928"/>
                </a:cubicBezTo>
                <a:lnTo>
                  <a:pt x="64957" y="109928"/>
                </a:lnTo>
                <a:close/>
                <a:moveTo>
                  <a:pt x="99934" y="114925"/>
                </a:moveTo>
                <a:lnTo>
                  <a:pt x="99934" y="124918"/>
                </a:lnTo>
                <a:cubicBezTo>
                  <a:pt x="99934" y="127666"/>
                  <a:pt x="102183" y="129915"/>
                  <a:pt x="104931" y="129915"/>
                </a:cubicBezTo>
                <a:lnTo>
                  <a:pt x="114925" y="129915"/>
                </a:lnTo>
                <a:cubicBezTo>
                  <a:pt x="117673" y="129915"/>
                  <a:pt x="119921" y="127666"/>
                  <a:pt x="119921" y="124918"/>
                </a:cubicBezTo>
                <a:lnTo>
                  <a:pt x="119921" y="114925"/>
                </a:lnTo>
                <a:cubicBezTo>
                  <a:pt x="119921" y="112176"/>
                  <a:pt x="117673" y="109928"/>
                  <a:pt x="114925" y="109928"/>
                </a:cubicBezTo>
                <a:lnTo>
                  <a:pt x="104931" y="109928"/>
                </a:lnTo>
                <a:cubicBezTo>
                  <a:pt x="102183" y="109928"/>
                  <a:pt x="99934" y="112176"/>
                  <a:pt x="99934" y="11492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5" name="Text 43"/>
          <p:cNvSpPr/>
          <p:nvPr/>
        </p:nvSpPr>
        <p:spPr>
          <a:xfrm>
            <a:off x="6984667" y="2534337"/>
            <a:ext cx="799475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Release Fijo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504982" y="2934075"/>
            <a:ext cx="2326473" cy="447706"/>
          </a:xfrm>
          <a:custGeom>
            <a:avLst/>
            <a:gdLst/>
            <a:ahLst/>
            <a:cxnLst/>
            <a:rect l="l" t="t" r="r" b="b"/>
            <a:pathLst>
              <a:path w="2326473" h="447706">
                <a:moveTo>
                  <a:pt x="63959" y="0"/>
                </a:moveTo>
                <a:lnTo>
                  <a:pt x="2262514" y="0"/>
                </a:lnTo>
                <a:cubicBezTo>
                  <a:pt x="2297838" y="0"/>
                  <a:pt x="2326473" y="28636"/>
                  <a:pt x="2326473" y="63959"/>
                </a:cubicBezTo>
                <a:lnTo>
                  <a:pt x="2326473" y="383747"/>
                </a:lnTo>
                <a:cubicBezTo>
                  <a:pt x="2326473" y="419071"/>
                  <a:pt x="2297838" y="447706"/>
                  <a:pt x="2262514" y="447706"/>
                </a:cubicBezTo>
                <a:lnTo>
                  <a:pt x="63959" y="447706"/>
                </a:lnTo>
                <a:cubicBezTo>
                  <a:pt x="28636" y="447706"/>
                  <a:pt x="0" y="419071"/>
                  <a:pt x="0" y="383747"/>
                </a:cubicBezTo>
                <a:lnTo>
                  <a:pt x="0" y="63959"/>
                </a:lnTo>
                <a:cubicBezTo>
                  <a:pt x="0" y="28659"/>
                  <a:pt x="28659" y="0"/>
                  <a:pt x="63959" y="0"/>
                </a:cubicBezTo>
                <a:close/>
              </a:path>
            </a:pathLst>
          </a:custGeom>
          <a:solidFill>
            <a:srgbClr val="E95420">
              <a:alpha val="1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6568940" y="2998033"/>
            <a:ext cx="2254521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Ejemplo: Ubuntu 22.04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68940" y="3189907"/>
            <a:ext cx="2246526" cy="127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Versiones cada 2 años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528966" y="3461729"/>
            <a:ext cx="111927" cy="127916"/>
          </a:xfrm>
          <a:custGeom>
            <a:avLst/>
            <a:gdLst/>
            <a:ahLst/>
            <a:cxnLst/>
            <a:rect l="l" t="t" r="r" b="b"/>
            <a:pathLst>
              <a:path w="111927" h="127916">
                <a:moveTo>
                  <a:pt x="108629" y="17514"/>
                </a:moveTo>
                <a:cubicBezTo>
                  <a:pt x="112201" y="20112"/>
                  <a:pt x="113001" y="25109"/>
                  <a:pt x="110403" y="28681"/>
                </a:cubicBezTo>
                <a:lnTo>
                  <a:pt x="46445" y="116623"/>
                </a:lnTo>
                <a:cubicBezTo>
                  <a:pt x="45070" y="118522"/>
                  <a:pt x="42947" y="119696"/>
                  <a:pt x="40598" y="119896"/>
                </a:cubicBezTo>
                <a:cubicBezTo>
                  <a:pt x="38250" y="120096"/>
                  <a:pt x="35976" y="119222"/>
                  <a:pt x="34327" y="117573"/>
                </a:cubicBezTo>
                <a:lnTo>
                  <a:pt x="2348" y="85594"/>
                </a:lnTo>
                <a:cubicBezTo>
                  <a:pt x="-774" y="82471"/>
                  <a:pt x="-774" y="77399"/>
                  <a:pt x="2348" y="74276"/>
                </a:cubicBezTo>
                <a:cubicBezTo>
                  <a:pt x="5471" y="71153"/>
                  <a:pt x="10543" y="71153"/>
                  <a:pt x="13666" y="74276"/>
                </a:cubicBezTo>
                <a:lnTo>
                  <a:pt x="39024" y="99635"/>
                </a:lnTo>
                <a:lnTo>
                  <a:pt x="97486" y="19262"/>
                </a:lnTo>
                <a:cubicBezTo>
                  <a:pt x="100084" y="15690"/>
                  <a:pt x="105081" y="14890"/>
                  <a:pt x="108654" y="1748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50" name="Text 48"/>
          <p:cNvSpPr/>
          <p:nvPr/>
        </p:nvSpPr>
        <p:spPr>
          <a:xfrm>
            <a:off x="6728835" y="3445739"/>
            <a:ext cx="1159239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Estabilidad garantizada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528966" y="3653603"/>
            <a:ext cx="111927" cy="127916"/>
          </a:xfrm>
          <a:custGeom>
            <a:avLst/>
            <a:gdLst/>
            <a:ahLst/>
            <a:cxnLst/>
            <a:rect l="l" t="t" r="r" b="b"/>
            <a:pathLst>
              <a:path w="111927" h="127916">
                <a:moveTo>
                  <a:pt x="108629" y="17514"/>
                </a:moveTo>
                <a:cubicBezTo>
                  <a:pt x="112201" y="20112"/>
                  <a:pt x="113001" y="25109"/>
                  <a:pt x="110403" y="28681"/>
                </a:cubicBezTo>
                <a:lnTo>
                  <a:pt x="46445" y="116623"/>
                </a:lnTo>
                <a:cubicBezTo>
                  <a:pt x="45070" y="118522"/>
                  <a:pt x="42947" y="119696"/>
                  <a:pt x="40598" y="119896"/>
                </a:cubicBezTo>
                <a:cubicBezTo>
                  <a:pt x="38250" y="120096"/>
                  <a:pt x="35976" y="119222"/>
                  <a:pt x="34327" y="117573"/>
                </a:cubicBezTo>
                <a:lnTo>
                  <a:pt x="2348" y="85594"/>
                </a:lnTo>
                <a:cubicBezTo>
                  <a:pt x="-774" y="82471"/>
                  <a:pt x="-774" y="77399"/>
                  <a:pt x="2348" y="74276"/>
                </a:cubicBezTo>
                <a:cubicBezTo>
                  <a:pt x="5471" y="71153"/>
                  <a:pt x="10543" y="71153"/>
                  <a:pt x="13666" y="74276"/>
                </a:cubicBezTo>
                <a:lnTo>
                  <a:pt x="39024" y="99635"/>
                </a:lnTo>
                <a:lnTo>
                  <a:pt x="97486" y="19262"/>
                </a:lnTo>
                <a:cubicBezTo>
                  <a:pt x="100084" y="15690"/>
                  <a:pt x="105081" y="14890"/>
                  <a:pt x="108654" y="1748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52" name="Text 50"/>
          <p:cNvSpPr/>
          <p:nvPr/>
        </p:nvSpPr>
        <p:spPr>
          <a:xfrm>
            <a:off x="6728835" y="3637613"/>
            <a:ext cx="1391087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Actualizaciones predecibles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528966" y="3845477"/>
            <a:ext cx="111927" cy="127916"/>
          </a:xfrm>
          <a:custGeom>
            <a:avLst/>
            <a:gdLst/>
            <a:ahLst/>
            <a:cxnLst/>
            <a:rect l="l" t="t" r="r" b="b"/>
            <a:pathLst>
              <a:path w="111927" h="127916">
                <a:moveTo>
                  <a:pt x="108629" y="17514"/>
                </a:moveTo>
                <a:cubicBezTo>
                  <a:pt x="112201" y="20112"/>
                  <a:pt x="113001" y="25109"/>
                  <a:pt x="110403" y="28681"/>
                </a:cubicBezTo>
                <a:lnTo>
                  <a:pt x="46445" y="116623"/>
                </a:lnTo>
                <a:cubicBezTo>
                  <a:pt x="45070" y="118522"/>
                  <a:pt x="42947" y="119696"/>
                  <a:pt x="40598" y="119896"/>
                </a:cubicBezTo>
                <a:cubicBezTo>
                  <a:pt x="38250" y="120096"/>
                  <a:pt x="35976" y="119222"/>
                  <a:pt x="34327" y="117573"/>
                </a:cubicBezTo>
                <a:lnTo>
                  <a:pt x="2348" y="85594"/>
                </a:lnTo>
                <a:cubicBezTo>
                  <a:pt x="-774" y="82471"/>
                  <a:pt x="-774" y="77399"/>
                  <a:pt x="2348" y="74276"/>
                </a:cubicBezTo>
                <a:cubicBezTo>
                  <a:pt x="5471" y="71153"/>
                  <a:pt x="10543" y="71153"/>
                  <a:pt x="13666" y="74276"/>
                </a:cubicBezTo>
                <a:lnTo>
                  <a:pt x="39024" y="99635"/>
                </a:lnTo>
                <a:lnTo>
                  <a:pt x="97486" y="19262"/>
                </a:lnTo>
                <a:cubicBezTo>
                  <a:pt x="100084" y="15690"/>
                  <a:pt x="105081" y="14890"/>
                  <a:pt x="108654" y="1748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54" name="Text 52"/>
          <p:cNvSpPr/>
          <p:nvPr/>
        </p:nvSpPr>
        <p:spPr>
          <a:xfrm>
            <a:off x="6728835" y="3829487"/>
            <a:ext cx="1111271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Ideal para producción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105900" y="2326473"/>
            <a:ext cx="2598295" cy="1790825"/>
          </a:xfrm>
          <a:custGeom>
            <a:avLst/>
            <a:gdLst/>
            <a:ahLst/>
            <a:cxnLst/>
            <a:rect l="l" t="t" r="r" b="b"/>
            <a:pathLst>
              <a:path w="2598295" h="1790825">
                <a:moveTo>
                  <a:pt x="31979" y="0"/>
                </a:moveTo>
                <a:lnTo>
                  <a:pt x="2502361" y="0"/>
                </a:lnTo>
                <a:cubicBezTo>
                  <a:pt x="2555344" y="0"/>
                  <a:pt x="2598295" y="42951"/>
                  <a:pt x="2598295" y="95934"/>
                </a:cubicBezTo>
                <a:lnTo>
                  <a:pt x="2598295" y="1694890"/>
                </a:lnTo>
                <a:cubicBezTo>
                  <a:pt x="2598295" y="1747874"/>
                  <a:pt x="2555344" y="1790825"/>
                  <a:pt x="2502361" y="1790825"/>
                </a:cubicBezTo>
                <a:lnTo>
                  <a:pt x="31979" y="1790825"/>
                </a:lnTo>
                <a:cubicBezTo>
                  <a:pt x="14317" y="1790825"/>
                  <a:pt x="0" y="1776507"/>
                  <a:pt x="0" y="1758846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6" name="Shape 54"/>
          <p:cNvSpPr/>
          <p:nvPr/>
        </p:nvSpPr>
        <p:spPr>
          <a:xfrm>
            <a:off x="9105900" y="2326473"/>
            <a:ext cx="31979" cy="1790825"/>
          </a:xfrm>
          <a:custGeom>
            <a:avLst/>
            <a:gdLst/>
            <a:ahLst/>
            <a:cxnLst/>
            <a:rect l="l" t="t" r="r" b="b"/>
            <a:pathLst>
              <a:path w="31979" h="1790825">
                <a:moveTo>
                  <a:pt x="31979" y="0"/>
                </a:moveTo>
                <a:lnTo>
                  <a:pt x="31979" y="0"/>
                </a:lnTo>
                <a:lnTo>
                  <a:pt x="31979" y="1790825"/>
                </a:lnTo>
                <a:lnTo>
                  <a:pt x="31979" y="1790825"/>
                </a:lnTo>
                <a:cubicBezTo>
                  <a:pt x="14317" y="1790825"/>
                  <a:pt x="0" y="1776507"/>
                  <a:pt x="0" y="1758846"/>
                </a:cubicBezTo>
                <a:lnTo>
                  <a:pt x="0" y="31979"/>
                </a:lnTo>
                <a:cubicBezTo>
                  <a:pt x="0" y="14329"/>
                  <a:pt x="14329" y="0"/>
                  <a:pt x="31979" y="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57" name="Shape 55"/>
          <p:cNvSpPr/>
          <p:nvPr/>
        </p:nvSpPr>
        <p:spPr>
          <a:xfrm>
            <a:off x="9249806" y="2454390"/>
            <a:ext cx="383748" cy="383748"/>
          </a:xfrm>
          <a:custGeom>
            <a:avLst/>
            <a:gdLst/>
            <a:ahLst/>
            <a:cxnLst/>
            <a:rect l="l" t="t" r="r" b="b"/>
            <a:pathLst>
              <a:path w="383748" h="383748">
                <a:moveTo>
                  <a:pt x="63959" y="0"/>
                </a:moveTo>
                <a:lnTo>
                  <a:pt x="319789" y="0"/>
                </a:lnTo>
                <a:cubicBezTo>
                  <a:pt x="355113" y="0"/>
                  <a:pt x="383748" y="28636"/>
                  <a:pt x="383748" y="63959"/>
                </a:cubicBezTo>
                <a:lnTo>
                  <a:pt x="383748" y="319789"/>
                </a:lnTo>
                <a:cubicBezTo>
                  <a:pt x="383748" y="355113"/>
                  <a:pt x="355113" y="383748"/>
                  <a:pt x="319789" y="383748"/>
                </a:cubicBezTo>
                <a:lnTo>
                  <a:pt x="63959" y="383748"/>
                </a:lnTo>
                <a:cubicBezTo>
                  <a:pt x="28636" y="383748"/>
                  <a:pt x="0" y="355113"/>
                  <a:pt x="0" y="319789"/>
                </a:cubicBezTo>
                <a:lnTo>
                  <a:pt x="0" y="63959"/>
                </a:lnTo>
                <a:cubicBezTo>
                  <a:pt x="0" y="28659"/>
                  <a:pt x="28659" y="0"/>
                  <a:pt x="63959" y="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58" name="Shape 56"/>
          <p:cNvSpPr/>
          <p:nvPr/>
        </p:nvSpPr>
        <p:spPr>
          <a:xfrm>
            <a:off x="9341745" y="2566316"/>
            <a:ext cx="199869" cy="159895"/>
          </a:xfrm>
          <a:custGeom>
            <a:avLst/>
            <a:gdLst/>
            <a:ahLst/>
            <a:cxnLst/>
            <a:rect l="l" t="t" r="r" b="b"/>
            <a:pathLst>
              <a:path w="199869" h="159895">
                <a:moveTo>
                  <a:pt x="0" y="79948"/>
                </a:moveTo>
                <a:cubicBezTo>
                  <a:pt x="0" y="52341"/>
                  <a:pt x="22360" y="29980"/>
                  <a:pt x="49967" y="29980"/>
                </a:cubicBezTo>
                <a:cubicBezTo>
                  <a:pt x="65707" y="29980"/>
                  <a:pt x="80510" y="37382"/>
                  <a:pt x="89941" y="49967"/>
                </a:cubicBezTo>
                <a:lnTo>
                  <a:pt x="99934" y="63302"/>
                </a:lnTo>
                <a:lnTo>
                  <a:pt x="109928" y="49967"/>
                </a:lnTo>
                <a:cubicBezTo>
                  <a:pt x="119359" y="37382"/>
                  <a:pt x="134162" y="29980"/>
                  <a:pt x="149902" y="29980"/>
                </a:cubicBezTo>
                <a:cubicBezTo>
                  <a:pt x="177509" y="29980"/>
                  <a:pt x="199869" y="52341"/>
                  <a:pt x="199869" y="79948"/>
                </a:cubicBezTo>
                <a:cubicBezTo>
                  <a:pt x="199869" y="107554"/>
                  <a:pt x="177509" y="129915"/>
                  <a:pt x="149902" y="129915"/>
                </a:cubicBezTo>
                <a:cubicBezTo>
                  <a:pt x="134162" y="129915"/>
                  <a:pt x="119359" y="122513"/>
                  <a:pt x="109928" y="109928"/>
                </a:cubicBezTo>
                <a:lnTo>
                  <a:pt x="99934" y="96593"/>
                </a:lnTo>
                <a:lnTo>
                  <a:pt x="89941" y="109928"/>
                </a:lnTo>
                <a:cubicBezTo>
                  <a:pt x="80510" y="122513"/>
                  <a:pt x="65707" y="129915"/>
                  <a:pt x="49967" y="129915"/>
                </a:cubicBezTo>
                <a:cubicBezTo>
                  <a:pt x="22360" y="129915"/>
                  <a:pt x="0" y="107554"/>
                  <a:pt x="0" y="79948"/>
                </a:cubicBezTo>
                <a:close/>
                <a:moveTo>
                  <a:pt x="87443" y="79948"/>
                </a:moveTo>
                <a:lnTo>
                  <a:pt x="73951" y="61959"/>
                </a:lnTo>
                <a:cubicBezTo>
                  <a:pt x="68299" y="54402"/>
                  <a:pt x="59399" y="49967"/>
                  <a:pt x="49967" y="49967"/>
                </a:cubicBezTo>
                <a:cubicBezTo>
                  <a:pt x="33416" y="49967"/>
                  <a:pt x="19987" y="63396"/>
                  <a:pt x="19987" y="79948"/>
                </a:cubicBezTo>
                <a:cubicBezTo>
                  <a:pt x="19987" y="96499"/>
                  <a:pt x="33416" y="109928"/>
                  <a:pt x="49967" y="109928"/>
                </a:cubicBezTo>
                <a:cubicBezTo>
                  <a:pt x="59399" y="109928"/>
                  <a:pt x="68299" y="105493"/>
                  <a:pt x="73951" y="97936"/>
                </a:cubicBezTo>
                <a:lnTo>
                  <a:pt x="87443" y="79948"/>
                </a:lnTo>
                <a:close/>
                <a:moveTo>
                  <a:pt x="112426" y="79948"/>
                </a:moveTo>
                <a:lnTo>
                  <a:pt x="125917" y="97936"/>
                </a:lnTo>
                <a:cubicBezTo>
                  <a:pt x="131570" y="105493"/>
                  <a:pt x="140470" y="109928"/>
                  <a:pt x="149902" y="109928"/>
                </a:cubicBezTo>
                <a:cubicBezTo>
                  <a:pt x="166453" y="109928"/>
                  <a:pt x="179882" y="96499"/>
                  <a:pt x="179882" y="79948"/>
                </a:cubicBezTo>
                <a:cubicBezTo>
                  <a:pt x="179882" y="63396"/>
                  <a:pt x="166453" y="49967"/>
                  <a:pt x="149902" y="49967"/>
                </a:cubicBezTo>
                <a:cubicBezTo>
                  <a:pt x="140470" y="49967"/>
                  <a:pt x="131570" y="54402"/>
                  <a:pt x="125917" y="61959"/>
                </a:cubicBezTo>
                <a:lnTo>
                  <a:pt x="112426" y="7994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9" name="Text 57"/>
          <p:cNvSpPr/>
          <p:nvPr/>
        </p:nvSpPr>
        <p:spPr>
          <a:xfrm>
            <a:off x="9729491" y="2534337"/>
            <a:ext cx="1007339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Rolling Release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9249806" y="2934075"/>
            <a:ext cx="2326473" cy="447706"/>
          </a:xfrm>
          <a:custGeom>
            <a:avLst/>
            <a:gdLst/>
            <a:ahLst/>
            <a:cxnLst/>
            <a:rect l="l" t="t" r="r" b="b"/>
            <a:pathLst>
              <a:path w="2326473" h="447706">
                <a:moveTo>
                  <a:pt x="63959" y="0"/>
                </a:moveTo>
                <a:lnTo>
                  <a:pt x="2262514" y="0"/>
                </a:lnTo>
                <a:cubicBezTo>
                  <a:pt x="2297838" y="0"/>
                  <a:pt x="2326473" y="28636"/>
                  <a:pt x="2326473" y="63959"/>
                </a:cubicBezTo>
                <a:lnTo>
                  <a:pt x="2326473" y="383747"/>
                </a:lnTo>
                <a:cubicBezTo>
                  <a:pt x="2326473" y="419071"/>
                  <a:pt x="2297838" y="447706"/>
                  <a:pt x="2262514" y="447706"/>
                </a:cubicBezTo>
                <a:lnTo>
                  <a:pt x="63959" y="447706"/>
                </a:lnTo>
                <a:cubicBezTo>
                  <a:pt x="28636" y="447706"/>
                  <a:pt x="0" y="419071"/>
                  <a:pt x="0" y="383747"/>
                </a:cubicBezTo>
                <a:lnTo>
                  <a:pt x="0" y="63959"/>
                </a:lnTo>
                <a:cubicBezTo>
                  <a:pt x="0" y="28659"/>
                  <a:pt x="28659" y="0"/>
                  <a:pt x="63959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</p:sp>
      <p:sp>
        <p:nvSpPr>
          <p:cNvPr id="61" name="Text 59"/>
          <p:cNvSpPr/>
          <p:nvPr/>
        </p:nvSpPr>
        <p:spPr>
          <a:xfrm>
            <a:off x="9313764" y="2998033"/>
            <a:ext cx="2254521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Ejemplo: Arch Linux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9313764" y="3189907"/>
            <a:ext cx="2246526" cy="127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Siempre actualizado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9273790" y="3461729"/>
            <a:ext cx="111927" cy="127916"/>
          </a:xfrm>
          <a:custGeom>
            <a:avLst/>
            <a:gdLst/>
            <a:ahLst/>
            <a:cxnLst/>
            <a:rect l="l" t="t" r="r" b="b"/>
            <a:pathLst>
              <a:path w="111927" h="127916">
                <a:moveTo>
                  <a:pt x="108629" y="17514"/>
                </a:moveTo>
                <a:cubicBezTo>
                  <a:pt x="112201" y="20112"/>
                  <a:pt x="113001" y="25109"/>
                  <a:pt x="110403" y="28681"/>
                </a:cubicBezTo>
                <a:lnTo>
                  <a:pt x="46445" y="116623"/>
                </a:lnTo>
                <a:cubicBezTo>
                  <a:pt x="45070" y="118522"/>
                  <a:pt x="42947" y="119696"/>
                  <a:pt x="40598" y="119896"/>
                </a:cubicBezTo>
                <a:cubicBezTo>
                  <a:pt x="38250" y="120096"/>
                  <a:pt x="35976" y="119222"/>
                  <a:pt x="34327" y="117573"/>
                </a:cubicBezTo>
                <a:lnTo>
                  <a:pt x="2348" y="85594"/>
                </a:lnTo>
                <a:cubicBezTo>
                  <a:pt x="-774" y="82471"/>
                  <a:pt x="-774" y="77399"/>
                  <a:pt x="2348" y="74276"/>
                </a:cubicBezTo>
                <a:cubicBezTo>
                  <a:pt x="5471" y="71153"/>
                  <a:pt x="10543" y="71153"/>
                  <a:pt x="13666" y="74276"/>
                </a:cubicBezTo>
                <a:lnTo>
                  <a:pt x="39024" y="99635"/>
                </a:lnTo>
                <a:lnTo>
                  <a:pt x="97486" y="19262"/>
                </a:lnTo>
                <a:cubicBezTo>
                  <a:pt x="100084" y="15690"/>
                  <a:pt x="105081" y="14890"/>
                  <a:pt x="108654" y="1748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64" name="Text 62"/>
          <p:cNvSpPr/>
          <p:nvPr/>
        </p:nvSpPr>
        <p:spPr>
          <a:xfrm>
            <a:off x="9473659" y="3445739"/>
            <a:ext cx="1231192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Software siempre actual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9273790" y="3653603"/>
            <a:ext cx="111927" cy="127916"/>
          </a:xfrm>
          <a:custGeom>
            <a:avLst/>
            <a:gdLst/>
            <a:ahLst/>
            <a:cxnLst/>
            <a:rect l="l" t="t" r="r" b="b"/>
            <a:pathLst>
              <a:path w="111927" h="127916">
                <a:moveTo>
                  <a:pt x="108629" y="17514"/>
                </a:moveTo>
                <a:cubicBezTo>
                  <a:pt x="112201" y="20112"/>
                  <a:pt x="113001" y="25109"/>
                  <a:pt x="110403" y="28681"/>
                </a:cubicBezTo>
                <a:lnTo>
                  <a:pt x="46445" y="116623"/>
                </a:lnTo>
                <a:cubicBezTo>
                  <a:pt x="45070" y="118522"/>
                  <a:pt x="42947" y="119696"/>
                  <a:pt x="40598" y="119896"/>
                </a:cubicBezTo>
                <a:cubicBezTo>
                  <a:pt x="38250" y="120096"/>
                  <a:pt x="35976" y="119222"/>
                  <a:pt x="34327" y="117573"/>
                </a:cubicBezTo>
                <a:lnTo>
                  <a:pt x="2348" y="85594"/>
                </a:lnTo>
                <a:cubicBezTo>
                  <a:pt x="-774" y="82471"/>
                  <a:pt x="-774" y="77399"/>
                  <a:pt x="2348" y="74276"/>
                </a:cubicBezTo>
                <a:cubicBezTo>
                  <a:pt x="5471" y="71153"/>
                  <a:pt x="10543" y="71153"/>
                  <a:pt x="13666" y="74276"/>
                </a:cubicBezTo>
                <a:lnTo>
                  <a:pt x="39024" y="99635"/>
                </a:lnTo>
                <a:lnTo>
                  <a:pt x="97486" y="19262"/>
                </a:lnTo>
                <a:cubicBezTo>
                  <a:pt x="100084" y="15690"/>
                  <a:pt x="105081" y="14890"/>
                  <a:pt x="108654" y="1748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66" name="Text 64"/>
          <p:cNvSpPr/>
          <p:nvPr/>
        </p:nvSpPr>
        <p:spPr>
          <a:xfrm>
            <a:off x="9473659" y="3637613"/>
            <a:ext cx="855439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Nunca reinstalas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9265795" y="3845477"/>
            <a:ext cx="127916" cy="127916"/>
          </a:xfrm>
          <a:custGeom>
            <a:avLst/>
            <a:gdLst/>
            <a:ahLst/>
            <a:cxnLst/>
            <a:rect l="l" t="t" r="r" b="b"/>
            <a:pathLst>
              <a:path w="127916" h="127916">
                <a:moveTo>
                  <a:pt x="63958" y="0"/>
                </a:moveTo>
                <a:cubicBezTo>
                  <a:pt x="67631" y="0"/>
                  <a:pt x="71003" y="2024"/>
                  <a:pt x="72752" y="5247"/>
                </a:cubicBezTo>
                <a:lnTo>
                  <a:pt x="126717" y="105181"/>
                </a:lnTo>
                <a:cubicBezTo>
                  <a:pt x="128391" y="108279"/>
                  <a:pt x="128316" y="112026"/>
                  <a:pt x="126517" y="115050"/>
                </a:cubicBezTo>
                <a:cubicBezTo>
                  <a:pt x="124718" y="118073"/>
                  <a:pt x="121445" y="119921"/>
                  <a:pt x="117923" y="119921"/>
                </a:cubicBezTo>
                <a:lnTo>
                  <a:pt x="9993" y="119921"/>
                </a:lnTo>
                <a:cubicBezTo>
                  <a:pt x="6471" y="119921"/>
                  <a:pt x="3223" y="118073"/>
                  <a:pt x="1399" y="115050"/>
                </a:cubicBezTo>
                <a:cubicBezTo>
                  <a:pt x="-425" y="112026"/>
                  <a:pt x="-475" y="108279"/>
                  <a:pt x="1199" y="105181"/>
                </a:cubicBezTo>
                <a:lnTo>
                  <a:pt x="55164" y="5247"/>
                </a:lnTo>
                <a:cubicBezTo>
                  <a:pt x="56913" y="2024"/>
                  <a:pt x="60285" y="0"/>
                  <a:pt x="63958" y="0"/>
                </a:cubicBezTo>
                <a:close/>
                <a:moveTo>
                  <a:pt x="63958" y="41972"/>
                </a:moveTo>
                <a:cubicBezTo>
                  <a:pt x="60635" y="41972"/>
                  <a:pt x="57962" y="44646"/>
                  <a:pt x="57962" y="47969"/>
                </a:cubicBezTo>
                <a:lnTo>
                  <a:pt x="57962" y="75950"/>
                </a:lnTo>
                <a:cubicBezTo>
                  <a:pt x="57962" y="79273"/>
                  <a:pt x="60635" y="81946"/>
                  <a:pt x="63958" y="81946"/>
                </a:cubicBezTo>
                <a:cubicBezTo>
                  <a:pt x="67281" y="81946"/>
                  <a:pt x="69954" y="79273"/>
                  <a:pt x="69954" y="75950"/>
                </a:cubicBezTo>
                <a:lnTo>
                  <a:pt x="69954" y="47969"/>
                </a:lnTo>
                <a:cubicBezTo>
                  <a:pt x="69954" y="44646"/>
                  <a:pt x="67281" y="41972"/>
                  <a:pt x="63958" y="41972"/>
                </a:cubicBezTo>
                <a:close/>
                <a:moveTo>
                  <a:pt x="70629" y="95937"/>
                </a:moveTo>
                <a:cubicBezTo>
                  <a:pt x="70780" y="93461"/>
                  <a:pt x="69546" y="91105"/>
                  <a:pt x="67423" y="89821"/>
                </a:cubicBezTo>
                <a:cubicBezTo>
                  <a:pt x="65300" y="88537"/>
                  <a:pt x="62641" y="88537"/>
                  <a:pt x="60518" y="89821"/>
                </a:cubicBezTo>
                <a:cubicBezTo>
                  <a:pt x="58395" y="91105"/>
                  <a:pt x="57161" y="93461"/>
                  <a:pt x="57312" y="95937"/>
                </a:cubicBezTo>
                <a:cubicBezTo>
                  <a:pt x="57161" y="98413"/>
                  <a:pt x="58395" y="100769"/>
                  <a:pt x="60518" y="102053"/>
                </a:cubicBezTo>
                <a:cubicBezTo>
                  <a:pt x="62641" y="103337"/>
                  <a:pt x="65300" y="103337"/>
                  <a:pt x="67423" y="102053"/>
                </a:cubicBezTo>
                <a:cubicBezTo>
                  <a:pt x="69546" y="100769"/>
                  <a:pt x="70780" y="98413"/>
                  <a:pt x="70629" y="95937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68" name="Text 66"/>
          <p:cNvSpPr/>
          <p:nvPr/>
        </p:nvSpPr>
        <p:spPr>
          <a:xfrm>
            <a:off x="9473659" y="3829487"/>
            <a:ext cx="1175229" cy="1598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Requiere conocimiento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6181194" y="4417102"/>
            <a:ext cx="5692265" cy="1255176"/>
          </a:xfrm>
          <a:custGeom>
            <a:avLst/>
            <a:gdLst/>
            <a:ahLst/>
            <a:cxnLst/>
            <a:rect l="l" t="t" r="r" b="b"/>
            <a:pathLst>
              <a:path w="5692265" h="1255176">
                <a:moveTo>
                  <a:pt x="127915" y="0"/>
                </a:moveTo>
                <a:lnTo>
                  <a:pt x="5564350" y="0"/>
                </a:lnTo>
                <a:cubicBezTo>
                  <a:pt x="5634995" y="0"/>
                  <a:pt x="5692265" y="57270"/>
                  <a:pt x="5692265" y="127915"/>
                </a:cubicBezTo>
                <a:lnTo>
                  <a:pt x="5692265" y="1127261"/>
                </a:lnTo>
                <a:cubicBezTo>
                  <a:pt x="5692265" y="1197907"/>
                  <a:pt x="5634995" y="1255176"/>
                  <a:pt x="5564350" y="1255176"/>
                </a:cubicBezTo>
                <a:lnTo>
                  <a:pt x="127915" y="1255176"/>
                </a:lnTo>
                <a:cubicBezTo>
                  <a:pt x="57270" y="1255176"/>
                  <a:pt x="0" y="1197907"/>
                  <a:pt x="0" y="1127261"/>
                </a:cubicBezTo>
                <a:lnTo>
                  <a:pt x="0" y="127915"/>
                </a:lnTo>
                <a:cubicBezTo>
                  <a:pt x="0" y="57317"/>
                  <a:pt x="57317" y="0"/>
                  <a:pt x="127915" y="0"/>
                </a:cubicBezTo>
                <a:close/>
              </a:path>
            </a:pathLst>
          </a:custGeom>
          <a:solidFill>
            <a:srgbClr val="F5A623">
              <a:alpha val="20000"/>
            </a:srgbClr>
          </a:solidFill>
          <a:ln w="12700">
            <a:solidFill>
              <a:srgbClr val="F5A623">
                <a:alpha val="40000"/>
              </a:srgbClr>
            </a:solidFill>
            <a:prstDash val="solid"/>
          </a:ln>
        </p:spPr>
      </p:sp>
      <p:sp>
        <p:nvSpPr>
          <p:cNvPr id="70" name="Shape 68"/>
          <p:cNvSpPr/>
          <p:nvPr/>
        </p:nvSpPr>
        <p:spPr>
          <a:xfrm>
            <a:off x="6324100" y="4588989"/>
            <a:ext cx="161894" cy="143906"/>
          </a:xfrm>
          <a:custGeom>
            <a:avLst/>
            <a:gdLst/>
            <a:ahLst/>
            <a:cxnLst/>
            <a:rect l="l" t="t" r="r" b="b"/>
            <a:pathLst>
              <a:path w="161894" h="143906">
                <a:moveTo>
                  <a:pt x="87974" y="24509"/>
                </a:moveTo>
                <a:cubicBezTo>
                  <a:pt x="90559" y="22457"/>
                  <a:pt x="92190" y="19281"/>
                  <a:pt x="92190" y="15740"/>
                </a:cubicBezTo>
                <a:cubicBezTo>
                  <a:pt x="92190" y="9528"/>
                  <a:pt x="87158" y="4497"/>
                  <a:pt x="80947" y="4497"/>
                </a:cubicBezTo>
                <a:cubicBezTo>
                  <a:pt x="74735" y="4497"/>
                  <a:pt x="69704" y="9528"/>
                  <a:pt x="69704" y="15740"/>
                </a:cubicBezTo>
                <a:cubicBezTo>
                  <a:pt x="69704" y="19281"/>
                  <a:pt x="71363" y="22457"/>
                  <a:pt x="73920" y="24509"/>
                </a:cubicBezTo>
                <a:lnTo>
                  <a:pt x="54695" y="54752"/>
                </a:lnTo>
                <a:cubicBezTo>
                  <a:pt x="51885" y="59164"/>
                  <a:pt x="45898" y="60260"/>
                  <a:pt x="41710" y="57113"/>
                </a:cubicBezTo>
                <a:lnTo>
                  <a:pt x="24987" y="44605"/>
                </a:lnTo>
                <a:cubicBezTo>
                  <a:pt x="26252" y="42806"/>
                  <a:pt x="26982" y="40586"/>
                  <a:pt x="26982" y="38225"/>
                </a:cubicBezTo>
                <a:cubicBezTo>
                  <a:pt x="26982" y="32013"/>
                  <a:pt x="21951" y="26982"/>
                  <a:pt x="15740" y="26982"/>
                </a:cubicBezTo>
                <a:cubicBezTo>
                  <a:pt x="9528" y="26982"/>
                  <a:pt x="4497" y="32013"/>
                  <a:pt x="4497" y="38225"/>
                </a:cubicBezTo>
                <a:cubicBezTo>
                  <a:pt x="4497" y="44352"/>
                  <a:pt x="9416" y="49355"/>
                  <a:pt x="15515" y="49468"/>
                </a:cubicBezTo>
                <a:lnTo>
                  <a:pt x="24678" y="110599"/>
                </a:lnTo>
                <a:cubicBezTo>
                  <a:pt x="25999" y="119397"/>
                  <a:pt x="33559" y="125917"/>
                  <a:pt x="42469" y="125917"/>
                </a:cubicBezTo>
                <a:lnTo>
                  <a:pt x="119425" y="125917"/>
                </a:lnTo>
                <a:cubicBezTo>
                  <a:pt x="128335" y="125917"/>
                  <a:pt x="135895" y="119397"/>
                  <a:pt x="137216" y="110599"/>
                </a:cubicBezTo>
                <a:lnTo>
                  <a:pt x="146379" y="49468"/>
                </a:lnTo>
                <a:cubicBezTo>
                  <a:pt x="152478" y="49355"/>
                  <a:pt x="157397" y="44352"/>
                  <a:pt x="157397" y="38225"/>
                </a:cubicBezTo>
                <a:cubicBezTo>
                  <a:pt x="157397" y="32013"/>
                  <a:pt x="152366" y="26982"/>
                  <a:pt x="146154" y="26982"/>
                </a:cubicBezTo>
                <a:cubicBezTo>
                  <a:pt x="139943" y="26982"/>
                  <a:pt x="134911" y="32013"/>
                  <a:pt x="134911" y="38225"/>
                </a:cubicBezTo>
                <a:cubicBezTo>
                  <a:pt x="134911" y="40586"/>
                  <a:pt x="135642" y="42806"/>
                  <a:pt x="136907" y="44605"/>
                </a:cubicBezTo>
                <a:lnTo>
                  <a:pt x="120212" y="57141"/>
                </a:lnTo>
                <a:cubicBezTo>
                  <a:pt x="116024" y="60289"/>
                  <a:pt x="110037" y="59192"/>
                  <a:pt x="107227" y="54780"/>
                </a:cubicBezTo>
                <a:lnTo>
                  <a:pt x="87974" y="24509"/>
                </a:ln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71" name="Text 69"/>
          <p:cNvSpPr/>
          <p:nvPr/>
        </p:nvSpPr>
        <p:spPr>
          <a:xfrm>
            <a:off x="6496987" y="4549015"/>
            <a:ext cx="5316511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3" b="1" dirty="0">
                <a:solidFill>
                  <a:srgbClr val="F5A6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Domina el Mundo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6313108" y="4868805"/>
            <a:ext cx="1766841" cy="671559"/>
          </a:xfrm>
          <a:custGeom>
            <a:avLst/>
            <a:gdLst/>
            <a:ahLst/>
            <a:cxnLst/>
            <a:rect l="l" t="t" r="r" b="b"/>
            <a:pathLst>
              <a:path w="1766841" h="671559">
                <a:moveTo>
                  <a:pt x="63959" y="0"/>
                </a:moveTo>
                <a:lnTo>
                  <a:pt x="1702881" y="0"/>
                </a:lnTo>
                <a:cubicBezTo>
                  <a:pt x="1738205" y="0"/>
                  <a:pt x="1766841" y="28636"/>
                  <a:pt x="1766841" y="63959"/>
                </a:cubicBezTo>
                <a:lnTo>
                  <a:pt x="1766841" y="607600"/>
                </a:lnTo>
                <a:cubicBezTo>
                  <a:pt x="1766841" y="642924"/>
                  <a:pt x="1738205" y="671559"/>
                  <a:pt x="1702881" y="671559"/>
                </a:cubicBezTo>
                <a:lnTo>
                  <a:pt x="63959" y="671559"/>
                </a:lnTo>
                <a:cubicBezTo>
                  <a:pt x="28636" y="671559"/>
                  <a:pt x="0" y="642924"/>
                  <a:pt x="0" y="607600"/>
                </a:cubicBezTo>
                <a:lnTo>
                  <a:pt x="0" y="63959"/>
                </a:lnTo>
                <a:cubicBezTo>
                  <a:pt x="0" y="28659"/>
                  <a:pt x="28659" y="0"/>
                  <a:pt x="6395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73" name="Shape 71"/>
          <p:cNvSpPr/>
          <p:nvPr/>
        </p:nvSpPr>
        <p:spPr>
          <a:xfrm>
            <a:off x="7135068" y="4948753"/>
            <a:ext cx="125917" cy="143906"/>
          </a:xfrm>
          <a:custGeom>
            <a:avLst/>
            <a:gdLst/>
            <a:ahLst/>
            <a:cxnLst/>
            <a:rect l="l" t="t" r="r" b="b"/>
            <a:pathLst>
              <a:path w="125917" h="143906">
                <a:moveTo>
                  <a:pt x="17988" y="8994"/>
                </a:moveTo>
                <a:cubicBezTo>
                  <a:pt x="8067" y="8994"/>
                  <a:pt x="0" y="17061"/>
                  <a:pt x="0" y="26982"/>
                </a:cubicBezTo>
                <a:lnTo>
                  <a:pt x="0" y="44970"/>
                </a:lnTo>
                <a:cubicBezTo>
                  <a:pt x="0" y="54892"/>
                  <a:pt x="8067" y="62959"/>
                  <a:pt x="17988" y="62959"/>
                </a:cubicBezTo>
                <a:lnTo>
                  <a:pt x="107929" y="62959"/>
                </a:lnTo>
                <a:cubicBezTo>
                  <a:pt x="117851" y="62959"/>
                  <a:pt x="125917" y="54892"/>
                  <a:pt x="125917" y="44970"/>
                </a:cubicBezTo>
                <a:lnTo>
                  <a:pt x="125917" y="26982"/>
                </a:lnTo>
                <a:cubicBezTo>
                  <a:pt x="125917" y="17061"/>
                  <a:pt x="117851" y="8994"/>
                  <a:pt x="107929" y="8994"/>
                </a:cubicBezTo>
                <a:lnTo>
                  <a:pt x="17988" y="8994"/>
                </a:lnTo>
                <a:close/>
                <a:moveTo>
                  <a:pt x="78698" y="29231"/>
                </a:moveTo>
                <a:cubicBezTo>
                  <a:pt x="82421" y="29231"/>
                  <a:pt x="85444" y="32253"/>
                  <a:pt x="85444" y="35976"/>
                </a:cubicBezTo>
                <a:cubicBezTo>
                  <a:pt x="85444" y="39699"/>
                  <a:pt x="82421" y="42722"/>
                  <a:pt x="78698" y="42722"/>
                </a:cubicBezTo>
                <a:cubicBezTo>
                  <a:pt x="74975" y="42722"/>
                  <a:pt x="71953" y="39699"/>
                  <a:pt x="71953" y="35976"/>
                </a:cubicBezTo>
                <a:cubicBezTo>
                  <a:pt x="71953" y="32253"/>
                  <a:pt x="74975" y="29231"/>
                  <a:pt x="78698" y="29231"/>
                </a:cubicBezTo>
                <a:close/>
                <a:moveTo>
                  <a:pt x="94438" y="35976"/>
                </a:moveTo>
                <a:cubicBezTo>
                  <a:pt x="94438" y="32253"/>
                  <a:pt x="97461" y="29231"/>
                  <a:pt x="101184" y="29231"/>
                </a:cubicBezTo>
                <a:cubicBezTo>
                  <a:pt x="104907" y="29231"/>
                  <a:pt x="107929" y="32253"/>
                  <a:pt x="107929" y="35976"/>
                </a:cubicBezTo>
                <a:cubicBezTo>
                  <a:pt x="107929" y="39699"/>
                  <a:pt x="104907" y="42722"/>
                  <a:pt x="101184" y="42722"/>
                </a:cubicBezTo>
                <a:cubicBezTo>
                  <a:pt x="97461" y="42722"/>
                  <a:pt x="94438" y="39699"/>
                  <a:pt x="94438" y="35976"/>
                </a:cubicBezTo>
                <a:close/>
                <a:moveTo>
                  <a:pt x="17988" y="80947"/>
                </a:moveTo>
                <a:cubicBezTo>
                  <a:pt x="8067" y="80947"/>
                  <a:pt x="0" y="89013"/>
                  <a:pt x="0" y="98935"/>
                </a:cubicBezTo>
                <a:lnTo>
                  <a:pt x="0" y="116923"/>
                </a:lnTo>
                <a:cubicBezTo>
                  <a:pt x="0" y="126845"/>
                  <a:pt x="8067" y="134911"/>
                  <a:pt x="17988" y="134911"/>
                </a:cubicBezTo>
                <a:lnTo>
                  <a:pt x="107929" y="134911"/>
                </a:lnTo>
                <a:cubicBezTo>
                  <a:pt x="117851" y="134911"/>
                  <a:pt x="125917" y="126845"/>
                  <a:pt x="125917" y="116923"/>
                </a:cubicBezTo>
                <a:lnTo>
                  <a:pt x="125917" y="98935"/>
                </a:lnTo>
                <a:cubicBezTo>
                  <a:pt x="125917" y="89013"/>
                  <a:pt x="117851" y="80947"/>
                  <a:pt x="107929" y="80947"/>
                </a:cubicBezTo>
                <a:lnTo>
                  <a:pt x="17988" y="80947"/>
                </a:lnTo>
                <a:close/>
                <a:moveTo>
                  <a:pt x="78698" y="101184"/>
                </a:moveTo>
                <a:cubicBezTo>
                  <a:pt x="82421" y="101184"/>
                  <a:pt x="85444" y="104206"/>
                  <a:pt x="85444" y="107929"/>
                </a:cubicBezTo>
                <a:cubicBezTo>
                  <a:pt x="85444" y="111652"/>
                  <a:pt x="82421" y="114675"/>
                  <a:pt x="78698" y="114675"/>
                </a:cubicBezTo>
                <a:cubicBezTo>
                  <a:pt x="74975" y="114675"/>
                  <a:pt x="71953" y="111652"/>
                  <a:pt x="71953" y="107929"/>
                </a:cubicBezTo>
                <a:cubicBezTo>
                  <a:pt x="71953" y="104206"/>
                  <a:pt x="74975" y="101184"/>
                  <a:pt x="78698" y="101184"/>
                </a:cubicBezTo>
                <a:close/>
                <a:moveTo>
                  <a:pt x="94438" y="107929"/>
                </a:moveTo>
                <a:cubicBezTo>
                  <a:pt x="94438" y="104206"/>
                  <a:pt x="97461" y="101184"/>
                  <a:pt x="101184" y="101184"/>
                </a:cubicBezTo>
                <a:cubicBezTo>
                  <a:pt x="104907" y="101184"/>
                  <a:pt x="107929" y="104206"/>
                  <a:pt x="107929" y="107929"/>
                </a:cubicBezTo>
                <a:cubicBezTo>
                  <a:pt x="107929" y="111652"/>
                  <a:pt x="104907" y="114675"/>
                  <a:pt x="101184" y="114675"/>
                </a:cubicBezTo>
                <a:cubicBezTo>
                  <a:pt x="97461" y="114675"/>
                  <a:pt x="94438" y="111652"/>
                  <a:pt x="94438" y="107929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74" name="Text 72"/>
          <p:cNvSpPr/>
          <p:nvPr/>
        </p:nvSpPr>
        <p:spPr>
          <a:xfrm>
            <a:off x="6353081" y="5124637"/>
            <a:ext cx="1686893" cy="127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Servidores Web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6341089" y="5252553"/>
            <a:ext cx="1710877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3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59.2%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8143032" y="4868805"/>
            <a:ext cx="1766841" cy="671559"/>
          </a:xfrm>
          <a:custGeom>
            <a:avLst/>
            <a:gdLst/>
            <a:ahLst/>
            <a:cxnLst/>
            <a:rect l="l" t="t" r="r" b="b"/>
            <a:pathLst>
              <a:path w="1766841" h="671559">
                <a:moveTo>
                  <a:pt x="63959" y="0"/>
                </a:moveTo>
                <a:lnTo>
                  <a:pt x="1702881" y="0"/>
                </a:lnTo>
                <a:cubicBezTo>
                  <a:pt x="1738205" y="0"/>
                  <a:pt x="1766841" y="28636"/>
                  <a:pt x="1766841" y="63959"/>
                </a:cubicBezTo>
                <a:lnTo>
                  <a:pt x="1766841" y="607600"/>
                </a:lnTo>
                <a:cubicBezTo>
                  <a:pt x="1766841" y="642924"/>
                  <a:pt x="1738205" y="671559"/>
                  <a:pt x="1702881" y="671559"/>
                </a:cubicBezTo>
                <a:lnTo>
                  <a:pt x="63959" y="671559"/>
                </a:lnTo>
                <a:cubicBezTo>
                  <a:pt x="28636" y="671559"/>
                  <a:pt x="0" y="642924"/>
                  <a:pt x="0" y="607600"/>
                </a:cubicBezTo>
                <a:lnTo>
                  <a:pt x="0" y="63959"/>
                </a:lnTo>
                <a:cubicBezTo>
                  <a:pt x="0" y="28659"/>
                  <a:pt x="28659" y="0"/>
                  <a:pt x="6395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77" name="Shape 75"/>
          <p:cNvSpPr/>
          <p:nvPr/>
        </p:nvSpPr>
        <p:spPr>
          <a:xfrm>
            <a:off x="8955998" y="4948753"/>
            <a:ext cx="143906" cy="143906"/>
          </a:xfrm>
          <a:custGeom>
            <a:avLst/>
            <a:gdLst/>
            <a:ahLst/>
            <a:cxnLst/>
            <a:rect l="l" t="t" r="r" b="b"/>
            <a:pathLst>
              <a:path w="143906" h="143906">
                <a:moveTo>
                  <a:pt x="49468" y="6746"/>
                </a:moveTo>
                <a:cubicBezTo>
                  <a:pt x="49468" y="3007"/>
                  <a:pt x="46460" y="0"/>
                  <a:pt x="42722" y="0"/>
                </a:cubicBezTo>
                <a:cubicBezTo>
                  <a:pt x="38984" y="0"/>
                  <a:pt x="35976" y="3007"/>
                  <a:pt x="35976" y="6746"/>
                </a:cubicBezTo>
                <a:lnTo>
                  <a:pt x="35976" y="17988"/>
                </a:lnTo>
                <a:cubicBezTo>
                  <a:pt x="26055" y="17988"/>
                  <a:pt x="17988" y="26055"/>
                  <a:pt x="17988" y="35976"/>
                </a:cubicBezTo>
                <a:lnTo>
                  <a:pt x="6746" y="35976"/>
                </a:lnTo>
                <a:cubicBezTo>
                  <a:pt x="3007" y="35976"/>
                  <a:pt x="0" y="38984"/>
                  <a:pt x="0" y="42722"/>
                </a:cubicBezTo>
                <a:cubicBezTo>
                  <a:pt x="0" y="46460"/>
                  <a:pt x="3007" y="49468"/>
                  <a:pt x="6746" y="49468"/>
                </a:cubicBezTo>
                <a:lnTo>
                  <a:pt x="17988" y="49468"/>
                </a:lnTo>
                <a:lnTo>
                  <a:pt x="17988" y="65207"/>
                </a:lnTo>
                <a:lnTo>
                  <a:pt x="6746" y="65207"/>
                </a:lnTo>
                <a:cubicBezTo>
                  <a:pt x="3007" y="65207"/>
                  <a:pt x="0" y="68215"/>
                  <a:pt x="0" y="71953"/>
                </a:cubicBezTo>
                <a:cubicBezTo>
                  <a:pt x="0" y="75691"/>
                  <a:pt x="3007" y="78698"/>
                  <a:pt x="6746" y="78698"/>
                </a:cubicBezTo>
                <a:lnTo>
                  <a:pt x="17988" y="78698"/>
                </a:lnTo>
                <a:lnTo>
                  <a:pt x="17988" y="94438"/>
                </a:lnTo>
                <a:lnTo>
                  <a:pt x="6746" y="94438"/>
                </a:lnTo>
                <a:cubicBezTo>
                  <a:pt x="3007" y="94438"/>
                  <a:pt x="0" y="97445"/>
                  <a:pt x="0" y="101184"/>
                </a:cubicBezTo>
                <a:cubicBezTo>
                  <a:pt x="0" y="104922"/>
                  <a:pt x="3007" y="107929"/>
                  <a:pt x="6746" y="107929"/>
                </a:cubicBezTo>
                <a:lnTo>
                  <a:pt x="17988" y="107929"/>
                </a:lnTo>
                <a:cubicBezTo>
                  <a:pt x="17988" y="117851"/>
                  <a:pt x="26055" y="125917"/>
                  <a:pt x="35976" y="125917"/>
                </a:cubicBezTo>
                <a:lnTo>
                  <a:pt x="35976" y="137160"/>
                </a:lnTo>
                <a:cubicBezTo>
                  <a:pt x="35976" y="140898"/>
                  <a:pt x="38984" y="143906"/>
                  <a:pt x="42722" y="143906"/>
                </a:cubicBezTo>
                <a:cubicBezTo>
                  <a:pt x="46460" y="143906"/>
                  <a:pt x="49468" y="140898"/>
                  <a:pt x="49468" y="137160"/>
                </a:cubicBezTo>
                <a:lnTo>
                  <a:pt x="49468" y="125917"/>
                </a:lnTo>
                <a:lnTo>
                  <a:pt x="65207" y="125917"/>
                </a:lnTo>
                <a:lnTo>
                  <a:pt x="65207" y="137160"/>
                </a:lnTo>
                <a:cubicBezTo>
                  <a:pt x="65207" y="140898"/>
                  <a:pt x="68215" y="143906"/>
                  <a:pt x="71953" y="143906"/>
                </a:cubicBezTo>
                <a:cubicBezTo>
                  <a:pt x="75691" y="143906"/>
                  <a:pt x="78698" y="140898"/>
                  <a:pt x="78698" y="137160"/>
                </a:cubicBezTo>
                <a:lnTo>
                  <a:pt x="78698" y="125917"/>
                </a:lnTo>
                <a:lnTo>
                  <a:pt x="94438" y="125917"/>
                </a:lnTo>
                <a:lnTo>
                  <a:pt x="94438" y="137160"/>
                </a:lnTo>
                <a:cubicBezTo>
                  <a:pt x="94438" y="140898"/>
                  <a:pt x="97445" y="143906"/>
                  <a:pt x="101184" y="143906"/>
                </a:cubicBezTo>
                <a:cubicBezTo>
                  <a:pt x="104922" y="143906"/>
                  <a:pt x="107929" y="140898"/>
                  <a:pt x="107929" y="137160"/>
                </a:cubicBezTo>
                <a:lnTo>
                  <a:pt x="107929" y="125917"/>
                </a:lnTo>
                <a:cubicBezTo>
                  <a:pt x="117851" y="125917"/>
                  <a:pt x="125917" y="117851"/>
                  <a:pt x="125917" y="107929"/>
                </a:cubicBezTo>
                <a:lnTo>
                  <a:pt x="137160" y="107929"/>
                </a:lnTo>
                <a:cubicBezTo>
                  <a:pt x="140898" y="107929"/>
                  <a:pt x="143906" y="104922"/>
                  <a:pt x="143906" y="101184"/>
                </a:cubicBezTo>
                <a:cubicBezTo>
                  <a:pt x="143906" y="97445"/>
                  <a:pt x="140898" y="94438"/>
                  <a:pt x="137160" y="94438"/>
                </a:cubicBezTo>
                <a:lnTo>
                  <a:pt x="125917" y="94438"/>
                </a:lnTo>
                <a:lnTo>
                  <a:pt x="125917" y="78698"/>
                </a:lnTo>
                <a:lnTo>
                  <a:pt x="137160" y="78698"/>
                </a:lnTo>
                <a:cubicBezTo>
                  <a:pt x="140898" y="78698"/>
                  <a:pt x="143906" y="75691"/>
                  <a:pt x="143906" y="71953"/>
                </a:cubicBezTo>
                <a:cubicBezTo>
                  <a:pt x="143906" y="68215"/>
                  <a:pt x="140898" y="65207"/>
                  <a:pt x="137160" y="65207"/>
                </a:cubicBezTo>
                <a:lnTo>
                  <a:pt x="125917" y="65207"/>
                </a:lnTo>
                <a:lnTo>
                  <a:pt x="125917" y="49468"/>
                </a:lnTo>
                <a:lnTo>
                  <a:pt x="137160" y="49468"/>
                </a:lnTo>
                <a:cubicBezTo>
                  <a:pt x="140898" y="49468"/>
                  <a:pt x="143906" y="46460"/>
                  <a:pt x="143906" y="42722"/>
                </a:cubicBezTo>
                <a:cubicBezTo>
                  <a:pt x="143906" y="38984"/>
                  <a:pt x="140898" y="35976"/>
                  <a:pt x="137160" y="35976"/>
                </a:cubicBezTo>
                <a:lnTo>
                  <a:pt x="125917" y="35976"/>
                </a:lnTo>
                <a:cubicBezTo>
                  <a:pt x="125917" y="26055"/>
                  <a:pt x="117851" y="17988"/>
                  <a:pt x="107929" y="17988"/>
                </a:cubicBezTo>
                <a:lnTo>
                  <a:pt x="107929" y="6746"/>
                </a:lnTo>
                <a:cubicBezTo>
                  <a:pt x="107929" y="3007"/>
                  <a:pt x="104922" y="0"/>
                  <a:pt x="101184" y="0"/>
                </a:cubicBezTo>
                <a:cubicBezTo>
                  <a:pt x="97445" y="0"/>
                  <a:pt x="94438" y="3007"/>
                  <a:pt x="94438" y="6746"/>
                </a:cubicBezTo>
                <a:lnTo>
                  <a:pt x="94438" y="17988"/>
                </a:lnTo>
                <a:lnTo>
                  <a:pt x="78698" y="17988"/>
                </a:lnTo>
                <a:lnTo>
                  <a:pt x="78698" y="6746"/>
                </a:lnTo>
                <a:cubicBezTo>
                  <a:pt x="78698" y="3007"/>
                  <a:pt x="75691" y="0"/>
                  <a:pt x="71953" y="0"/>
                </a:cubicBezTo>
                <a:cubicBezTo>
                  <a:pt x="68215" y="0"/>
                  <a:pt x="65207" y="3007"/>
                  <a:pt x="65207" y="6746"/>
                </a:cubicBezTo>
                <a:lnTo>
                  <a:pt x="65207" y="17988"/>
                </a:lnTo>
                <a:lnTo>
                  <a:pt x="49468" y="17988"/>
                </a:lnTo>
                <a:lnTo>
                  <a:pt x="49468" y="6746"/>
                </a:lnTo>
                <a:close/>
                <a:moveTo>
                  <a:pt x="44970" y="35976"/>
                </a:moveTo>
                <a:lnTo>
                  <a:pt x="98935" y="35976"/>
                </a:lnTo>
                <a:cubicBezTo>
                  <a:pt x="103910" y="35976"/>
                  <a:pt x="107929" y="39996"/>
                  <a:pt x="107929" y="44970"/>
                </a:cubicBezTo>
                <a:lnTo>
                  <a:pt x="107929" y="98935"/>
                </a:lnTo>
                <a:cubicBezTo>
                  <a:pt x="107929" y="103910"/>
                  <a:pt x="103910" y="107929"/>
                  <a:pt x="98935" y="107929"/>
                </a:cubicBezTo>
                <a:lnTo>
                  <a:pt x="44970" y="107929"/>
                </a:lnTo>
                <a:cubicBezTo>
                  <a:pt x="39996" y="107929"/>
                  <a:pt x="35976" y="103910"/>
                  <a:pt x="35976" y="98935"/>
                </a:cubicBezTo>
                <a:lnTo>
                  <a:pt x="35976" y="44970"/>
                </a:lnTo>
                <a:cubicBezTo>
                  <a:pt x="35976" y="39996"/>
                  <a:pt x="39996" y="35976"/>
                  <a:pt x="44970" y="35976"/>
                </a:cubicBezTo>
                <a:close/>
                <a:moveTo>
                  <a:pt x="49468" y="49468"/>
                </a:moveTo>
                <a:lnTo>
                  <a:pt x="49468" y="94438"/>
                </a:lnTo>
                <a:lnTo>
                  <a:pt x="94438" y="94438"/>
                </a:lnTo>
                <a:lnTo>
                  <a:pt x="94438" y="49468"/>
                </a:lnTo>
                <a:lnTo>
                  <a:pt x="49468" y="49468"/>
                </a:ln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78" name="Text 76"/>
          <p:cNvSpPr/>
          <p:nvPr/>
        </p:nvSpPr>
        <p:spPr>
          <a:xfrm>
            <a:off x="8183006" y="5124637"/>
            <a:ext cx="1686893" cy="127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Supercomputadoras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8171013" y="5252553"/>
            <a:ext cx="1710877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3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100%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9972956" y="4868805"/>
            <a:ext cx="1766841" cy="671559"/>
          </a:xfrm>
          <a:custGeom>
            <a:avLst/>
            <a:gdLst/>
            <a:ahLst/>
            <a:cxnLst/>
            <a:rect l="l" t="t" r="r" b="b"/>
            <a:pathLst>
              <a:path w="1766841" h="671559">
                <a:moveTo>
                  <a:pt x="63959" y="0"/>
                </a:moveTo>
                <a:lnTo>
                  <a:pt x="1702881" y="0"/>
                </a:lnTo>
                <a:cubicBezTo>
                  <a:pt x="1738205" y="0"/>
                  <a:pt x="1766841" y="28636"/>
                  <a:pt x="1766841" y="63959"/>
                </a:cubicBezTo>
                <a:lnTo>
                  <a:pt x="1766841" y="607600"/>
                </a:lnTo>
                <a:cubicBezTo>
                  <a:pt x="1766841" y="642924"/>
                  <a:pt x="1738205" y="671559"/>
                  <a:pt x="1702881" y="671559"/>
                </a:cubicBezTo>
                <a:lnTo>
                  <a:pt x="63959" y="671559"/>
                </a:lnTo>
                <a:cubicBezTo>
                  <a:pt x="28636" y="671559"/>
                  <a:pt x="0" y="642924"/>
                  <a:pt x="0" y="607600"/>
                </a:cubicBezTo>
                <a:lnTo>
                  <a:pt x="0" y="63959"/>
                </a:lnTo>
                <a:cubicBezTo>
                  <a:pt x="0" y="28659"/>
                  <a:pt x="28659" y="0"/>
                  <a:pt x="6395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81" name="Shape 79"/>
          <p:cNvSpPr/>
          <p:nvPr/>
        </p:nvSpPr>
        <p:spPr>
          <a:xfrm>
            <a:off x="10776929" y="4948753"/>
            <a:ext cx="161894" cy="143906"/>
          </a:xfrm>
          <a:custGeom>
            <a:avLst/>
            <a:gdLst/>
            <a:ahLst/>
            <a:cxnLst/>
            <a:rect l="l" t="t" r="r" b="b"/>
            <a:pathLst>
              <a:path w="161894" h="143906">
                <a:moveTo>
                  <a:pt x="0" y="94438"/>
                </a:moveTo>
                <a:cubicBezTo>
                  <a:pt x="0" y="116783"/>
                  <a:pt x="18129" y="134911"/>
                  <a:pt x="40473" y="134911"/>
                </a:cubicBezTo>
                <a:lnTo>
                  <a:pt x="125917" y="134911"/>
                </a:lnTo>
                <a:cubicBezTo>
                  <a:pt x="145789" y="134911"/>
                  <a:pt x="161894" y="118806"/>
                  <a:pt x="161894" y="98935"/>
                </a:cubicBezTo>
                <a:cubicBezTo>
                  <a:pt x="161894" y="84432"/>
                  <a:pt x="153321" y="71925"/>
                  <a:pt x="140954" y="66247"/>
                </a:cubicBezTo>
                <a:cubicBezTo>
                  <a:pt x="142838" y="62565"/>
                  <a:pt x="143906" y="58377"/>
                  <a:pt x="143906" y="53965"/>
                </a:cubicBezTo>
                <a:cubicBezTo>
                  <a:pt x="143906" y="39068"/>
                  <a:pt x="131820" y="26982"/>
                  <a:pt x="116923" y="26982"/>
                </a:cubicBezTo>
                <a:cubicBezTo>
                  <a:pt x="111948" y="26982"/>
                  <a:pt x="107311" y="28331"/>
                  <a:pt x="103320" y="30664"/>
                </a:cubicBezTo>
                <a:cubicBezTo>
                  <a:pt x="96546" y="17791"/>
                  <a:pt x="83027" y="8994"/>
                  <a:pt x="67456" y="8994"/>
                </a:cubicBezTo>
                <a:cubicBezTo>
                  <a:pt x="45111" y="8994"/>
                  <a:pt x="26982" y="27123"/>
                  <a:pt x="26982" y="49468"/>
                </a:cubicBezTo>
                <a:cubicBezTo>
                  <a:pt x="26982" y="51716"/>
                  <a:pt x="27179" y="53936"/>
                  <a:pt x="27516" y="56073"/>
                </a:cubicBezTo>
                <a:cubicBezTo>
                  <a:pt x="11524" y="61469"/>
                  <a:pt x="0" y="76618"/>
                  <a:pt x="0" y="94438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82" name="Text 80"/>
          <p:cNvSpPr/>
          <p:nvPr/>
        </p:nvSpPr>
        <p:spPr>
          <a:xfrm>
            <a:off x="10012930" y="5124637"/>
            <a:ext cx="1686893" cy="127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Cloud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10000938" y="5252553"/>
            <a:ext cx="1710877" cy="2238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3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44.8%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uxcare.com/a0aa7957cbeabc0233ab0791c96b389f8d421d6b.pn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25710" b="25710"/>
          <a:stretch/>
        </p:blipFill>
        <p:spPr>
          <a:xfrm>
            <a:off x="0" y="0"/>
            <a:ext cx="12192000" cy="6859779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9779"/>
          </a:xfrm>
          <a:custGeom>
            <a:avLst/>
            <a:gdLst/>
            <a:ahLst/>
            <a:cxnLst/>
            <a:rect l="l" t="t" r="r" b="b"/>
            <a:pathLst>
              <a:path w="12192000" h="6859779">
                <a:moveTo>
                  <a:pt x="0" y="0"/>
                </a:moveTo>
                <a:lnTo>
                  <a:pt x="12192000" y="0"/>
                </a:lnTo>
                <a:lnTo>
                  <a:pt x="12192000" y="6859779"/>
                </a:lnTo>
                <a:lnTo>
                  <a:pt x="0" y="6859779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4A90E2">
                  <a:alpha val="30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379518" y="379518"/>
            <a:ext cx="11508868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b="1" spc="60" kern="0" dirty="0">
                <a:solidFill>
                  <a:srgbClr val="F5A6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Conclusión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79518" y="683132"/>
            <a:ext cx="11660675" cy="4554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8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Tres Mundos, Tres Filosofías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79518" y="1290360"/>
            <a:ext cx="1214456" cy="37952"/>
          </a:xfrm>
          <a:custGeom>
            <a:avLst/>
            <a:gdLst/>
            <a:ahLst/>
            <a:cxnLst/>
            <a:rect l="l" t="t" r="r" b="b"/>
            <a:pathLst>
              <a:path w="1214456" h="37952">
                <a:moveTo>
                  <a:pt x="18976" y="0"/>
                </a:moveTo>
                <a:lnTo>
                  <a:pt x="1195480" y="0"/>
                </a:lnTo>
                <a:cubicBezTo>
                  <a:pt x="1205960" y="0"/>
                  <a:pt x="1214456" y="8496"/>
                  <a:pt x="1214456" y="18976"/>
                </a:cubicBezTo>
                <a:lnTo>
                  <a:pt x="1214456" y="18976"/>
                </a:lnTo>
                <a:cubicBezTo>
                  <a:pt x="1214456" y="29456"/>
                  <a:pt x="1205960" y="37952"/>
                  <a:pt x="1195480" y="37952"/>
                </a:cubicBezTo>
                <a:lnTo>
                  <a:pt x="18976" y="37952"/>
                </a:lnTo>
                <a:cubicBezTo>
                  <a:pt x="8503" y="37952"/>
                  <a:pt x="0" y="29449"/>
                  <a:pt x="0" y="18976"/>
                </a:cubicBezTo>
                <a:lnTo>
                  <a:pt x="0" y="18976"/>
                </a:lnTo>
                <a:cubicBezTo>
                  <a:pt x="0" y="8503"/>
                  <a:pt x="8503" y="0"/>
                  <a:pt x="18976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8D4"/>
              </a:gs>
              <a:gs pos="50000">
                <a:srgbClr val="A2AAAD"/>
              </a:gs>
              <a:gs pos="100000">
                <a:srgbClr val="E95420"/>
              </a:gs>
            </a:gsLst>
            <a:lin ang="0" scaled="1"/>
          </a:gradFill>
          <a:ln/>
        </p:spPr>
      </p:sp>
      <p:sp>
        <p:nvSpPr>
          <p:cNvPr id="7" name="Shape 4"/>
          <p:cNvSpPr/>
          <p:nvPr/>
        </p:nvSpPr>
        <p:spPr>
          <a:xfrm>
            <a:off x="384261" y="1560766"/>
            <a:ext cx="3671832" cy="2400448"/>
          </a:xfrm>
          <a:custGeom>
            <a:avLst/>
            <a:gdLst/>
            <a:ahLst/>
            <a:cxnLst/>
            <a:rect l="l" t="t" r="r" b="b"/>
            <a:pathLst>
              <a:path w="3671832" h="2400448">
                <a:moveTo>
                  <a:pt x="151804" y="0"/>
                </a:moveTo>
                <a:lnTo>
                  <a:pt x="3520028" y="0"/>
                </a:lnTo>
                <a:cubicBezTo>
                  <a:pt x="3603867" y="0"/>
                  <a:pt x="3671832" y="67965"/>
                  <a:pt x="3671832" y="151804"/>
                </a:cubicBezTo>
                <a:lnTo>
                  <a:pt x="3671832" y="2248644"/>
                </a:lnTo>
                <a:cubicBezTo>
                  <a:pt x="3671832" y="2332483"/>
                  <a:pt x="3603867" y="2400448"/>
                  <a:pt x="3520028" y="2400448"/>
                </a:cubicBezTo>
                <a:lnTo>
                  <a:pt x="151804" y="2400448"/>
                </a:lnTo>
                <a:cubicBezTo>
                  <a:pt x="67965" y="2400448"/>
                  <a:pt x="0" y="2332483"/>
                  <a:pt x="0" y="2248644"/>
                </a:cubicBezTo>
                <a:lnTo>
                  <a:pt x="0" y="151804"/>
                </a:lnTo>
                <a:cubicBezTo>
                  <a:pt x="0" y="68021"/>
                  <a:pt x="68021" y="0"/>
                  <a:pt x="151804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8D4">
                  <a:alpha val="30000"/>
                </a:srgbClr>
              </a:gs>
              <a:gs pos="100000">
                <a:srgbClr val="0078D4">
                  <a:alpha val="10000"/>
                </a:srgbClr>
              </a:gs>
            </a:gsLst>
            <a:lin ang="2700000" scaled="1"/>
          </a:gradFill>
          <a:ln w="12700">
            <a:solidFill>
              <a:srgbClr val="0078D4">
                <a:alpha val="40000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78764" y="1755268"/>
            <a:ext cx="607228" cy="607228"/>
          </a:xfrm>
          <a:custGeom>
            <a:avLst/>
            <a:gdLst/>
            <a:ahLst/>
            <a:cxnLst/>
            <a:rect l="l" t="t" r="r" b="b"/>
            <a:pathLst>
              <a:path w="607228" h="607228">
                <a:moveTo>
                  <a:pt x="151807" y="0"/>
                </a:moveTo>
                <a:lnTo>
                  <a:pt x="455421" y="0"/>
                </a:lnTo>
                <a:cubicBezTo>
                  <a:pt x="539206" y="0"/>
                  <a:pt x="607228" y="68022"/>
                  <a:pt x="607228" y="151807"/>
                </a:cubicBezTo>
                <a:lnTo>
                  <a:pt x="607228" y="455421"/>
                </a:lnTo>
                <a:cubicBezTo>
                  <a:pt x="607228" y="539206"/>
                  <a:pt x="539206" y="607228"/>
                  <a:pt x="455421" y="607228"/>
                </a:cubicBezTo>
                <a:lnTo>
                  <a:pt x="151807" y="607228"/>
                </a:lnTo>
                <a:cubicBezTo>
                  <a:pt x="68022" y="607228"/>
                  <a:pt x="0" y="539206"/>
                  <a:pt x="0" y="455421"/>
                </a:cubicBezTo>
                <a:lnTo>
                  <a:pt x="0" y="151807"/>
                </a:lnTo>
                <a:cubicBezTo>
                  <a:pt x="0" y="68022"/>
                  <a:pt x="68022" y="0"/>
                  <a:pt x="151807" y="0"/>
                </a:cubicBezTo>
                <a:close/>
              </a:path>
            </a:pathLst>
          </a:custGeom>
          <a:solidFill>
            <a:srgbClr val="0078D4"/>
          </a:solidFill>
          <a:ln/>
          <a:effectLst>
            <a:outerShdw sx="100000" sy="100000" kx="0" ky="0" algn="bl" rotWithShape="0" blurRad="101600" dist="50800" dir="2700000">
              <a:srgbClr val="ffffff">
                <a:alpha val="75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778011" y="1916563"/>
            <a:ext cx="213479" cy="284638"/>
          </a:xfrm>
          <a:custGeom>
            <a:avLst/>
            <a:gdLst/>
            <a:ahLst/>
            <a:cxnLst/>
            <a:rect l="l" t="t" r="r" b="b"/>
            <a:pathLst>
              <a:path w="213479" h="284638">
                <a:moveTo>
                  <a:pt x="35580" y="0"/>
                </a:moveTo>
                <a:cubicBezTo>
                  <a:pt x="15955" y="0"/>
                  <a:pt x="0" y="15955"/>
                  <a:pt x="0" y="35580"/>
                </a:cubicBezTo>
                <a:lnTo>
                  <a:pt x="0" y="249058"/>
                </a:lnTo>
                <a:cubicBezTo>
                  <a:pt x="0" y="268683"/>
                  <a:pt x="15955" y="284638"/>
                  <a:pt x="35580" y="284638"/>
                </a:cubicBezTo>
                <a:lnTo>
                  <a:pt x="177899" y="284638"/>
                </a:lnTo>
                <a:cubicBezTo>
                  <a:pt x="197523" y="284638"/>
                  <a:pt x="213479" y="268683"/>
                  <a:pt x="213479" y="249058"/>
                </a:cubicBezTo>
                <a:lnTo>
                  <a:pt x="213479" y="35580"/>
                </a:lnTo>
                <a:cubicBezTo>
                  <a:pt x="213479" y="15955"/>
                  <a:pt x="197523" y="0"/>
                  <a:pt x="177899" y="0"/>
                </a:cubicBezTo>
                <a:lnTo>
                  <a:pt x="35580" y="0"/>
                </a:lnTo>
                <a:close/>
                <a:moveTo>
                  <a:pt x="97844" y="195689"/>
                </a:moveTo>
                <a:lnTo>
                  <a:pt x="115634" y="195689"/>
                </a:lnTo>
                <a:cubicBezTo>
                  <a:pt x="125474" y="195689"/>
                  <a:pt x="133424" y="203639"/>
                  <a:pt x="133424" y="213479"/>
                </a:cubicBezTo>
                <a:lnTo>
                  <a:pt x="133424" y="257953"/>
                </a:lnTo>
                <a:lnTo>
                  <a:pt x="80054" y="257953"/>
                </a:lnTo>
                <a:lnTo>
                  <a:pt x="80054" y="213479"/>
                </a:lnTo>
                <a:cubicBezTo>
                  <a:pt x="80054" y="203639"/>
                  <a:pt x="88004" y="195689"/>
                  <a:pt x="97844" y="195689"/>
                </a:cubicBezTo>
                <a:close/>
                <a:moveTo>
                  <a:pt x="53370" y="62265"/>
                </a:moveTo>
                <a:cubicBezTo>
                  <a:pt x="53370" y="57372"/>
                  <a:pt x="57372" y="53370"/>
                  <a:pt x="62265" y="53370"/>
                </a:cubicBezTo>
                <a:lnTo>
                  <a:pt x="80054" y="53370"/>
                </a:lnTo>
                <a:cubicBezTo>
                  <a:pt x="84947" y="53370"/>
                  <a:pt x="88949" y="57372"/>
                  <a:pt x="88949" y="62265"/>
                </a:cubicBezTo>
                <a:lnTo>
                  <a:pt x="88949" y="80054"/>
                </a:lnTo>
                <a:cubicBezTo>
                  <a:pt x="88949" y="84947"/>
                  <a:pt x="84947" y="88949"/>
                  <a:pt x="80054" y="88949"/>
                </a:cubicBezTo>
                <a:lnTo>
                  <a:pt x="62265" y="88949"/>
                </a:lnTo>
                <a:cubicBezTo>
                  <a:pt x="57372" y="88949"/>
                  <a:pt x="53370" y="84947"/>
                  <a:pt x="53370" y="80054"/>
                </a:cubicBezTo>
                <a:lnTo>
                  <a:pt x="53370" y="62265"/>
                </a:lnTo>
                <a:close/>
                <a:moveTo>
                  <a:pt x="133424" y="53370"/>
                </a:moveTo>
                <a:lnTo>
                  <a:pt x="151214" y="53370"/>
                </a:lnTo>
                <a:cubicBezTo>
                  <a:pt x="156106" y="53370"/>
                  <a:pt x="160109" y="57372"/>
                  <a:pt x="160109" y="62265"/>
                </a:cubicBezTo>
                <a:lnTo>
                  <a:pt x="160109" y="80054"/>
                </a:lnTo>
                <a:cubicBezTo>
                  <a:pt x="160109" y="84947"/>
                  <a:pt x="156106" y="88949"/>
                  <a:pt x="151214" y="88949"/>
                </a:cubicBezTo>
                <a:lnTo>
                  <a:pt x="133424" y="88949"/>
                </a:lnTo>
                <a:cubicBezTo>
                  <a:pt x="128532" y="88949"/>
                  <a:pt x="124529" y="84947"/>
                  <a:pt x="124529" y="80054"/>
                </a:cubicBezTo>
                <a:lnTo>
                  <a:pt x="124529" y="62265"/>
                </a:lnTo>
                <a:cubicBezTo>
                  <a:pt x="124529" y="57372"/>
                  <a:pt x="128532" y="53370"/>
                  <a:pt x="133424" y="53370"/>
                </a:cubicBezTo>
                <a:close/>
                <a:moveTo>
                  <a:pt x="53370" y="133424"/>
                </a:moveTo>
                <a:cubicBezTo>
                  <a:pt x="53370" y="128532"/>
                  <a:pt x="57372" y="124529"/>
                  <a:pt x="62265" y="124529"/>
                </a:cubicBezTo>
                <a:lnTo>
                  <a:pt x="80054" y="124529"/>
                </a:lnTo>
                <a:cubicBezTo>
                  <a:pt x="84947" y="124529"/>
                  <a:pt x="88949" y="128532"/>
                  <a:pt x="88949" y="133424"/>
                </a:cubicBezTo>
                <a:lnTo>
                  <a:pt x="88949" y="151214"/>
                </a:lnTo>
                <a:cubicBezTo>
                  <a:pt x="88949" y="156106"/>
                  <a:pt x="84947" y="160109"/>
                  <a:pt x="80054" y="160109"/>
                </a:cubicBezTo>
                <a:lnTo>
                  <a:pt x="62265" y="160109"/>
                </a:lnTo>
                <a:cubicBezTo>
                  <a:pt x="57372" y="160109"/>
                  <a:pt x="53370" y="156106"/>
                  <a:pt x="53370" y="151214"/>
                </a:cubicBezTo>
                <a:lnTo>
                  <a:pt x="53370" y="133424"/>
                </a:lnTo>
                <a:close/>
                <a:moveTo>
                  <a:pt x="133424" y="124529"/>
                </a:moveTo>
                <a:lnTo>
                  <a:pt x="151214" y="124529"/>
                </a:lnTo>
                <a:cubicBezTo>
                  <a:pt x="156106" y="124529"/>
                  <a:pt x="160109" y="128532"/>
                  <a:pt x="160109" y="133424"/>
                </a:cubicBezTo>
                <a:lnTo>
                  <a:pt x="160109" y="151214"/>
                </a:lnTo>
                <a:cubicBezTo>
                  <a:pt x="160109" y="156106"/>
                  <a:pt x="156106" y="160109"/>
                  <a:pt x="151214" y="160109"/>
                </a:cubicBezTo>
                <a:lnTo>
                  <a:pt x="133424" y="160109"/>
                </a:lnTo>
                <a:cubicBezTo>
                  <a:pt x="128532" y="160109"/>
                  <a:pt x="124529" y="156106"/>
                  <a:pt x="124529" y="151214"/>
                </a:cubicBezTo>
                <a:lnTo>
                  <a:pt x="124529" y="133424"/>
                </a:lnTo>
                <a:cubicBezTo>
                  <a:pt x="124529" y="128532"/>
                  <a:pt x="128532" y="124529"/>
                  <a:pt x="133424" y="12452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578764" y="2514304"/>
            <a:ext cx="3396682" cy="3036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9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78764" y="2893821"/>
            <a:ext cx="3368218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b="1" dirty="0">
                <a:solidFill>
                  <a:srgbClr val="0078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Edificio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78764" y="3273339"/>
            <a:ext cx="3358730" cy="4933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Centralizado, controlado por una sola empresa, estructura vertical clara.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259491" y="1560766"/>
            <a:ext cx="3671832" cy="2400448"/>
          </a:xfrm>
          <a:custGeom>
            <a:avLst/>
            <a:gdLst/>
            <a:ahLst/>
            <a:cxnLst/>
            <a:rect l="l" t="t" r="r" b="b"/>
            <a:pathLst>
              <a:path w="3671832" h="2400448">
                <a:moveTo>
                  <a:pt x="151804" y="0"/>
                </a:moveTo>
                <a:lnTo>
                  <a:pt x="3520028" y="0"/>
                </a:lnTo>
                <a:cubicBezTo>
                  <a:pt x="3603867" y="0"/>
                  <a:pt x="3671832" y="67965"/>
                  <a:pt x="3671832" y="151804"/>
                </a:cubicBezTo>
                <a:lnTo>
                  <a:pt x="3671832" y="2248644"/>
                </a:lnTo>
                <a:cubicBezTo>
                  <a:pt x="3671832" y="2332483"/>
                  <a:pt x="3603867" y="2400448"/>
                  <a:pt x="3520028" y="2400448"/>
                </a:cubicBezTo>
                <a:lnTo>
                  <a:pt x="151804" y="2400448"/>
                </a:lnTo>
                <a:cubicBezTo>
                  <a:pt x="67965" y="2400448"/>
                  <a:pt x="0" y="2332483"/>
                  <a:pt x="0" y="2248644"/>
                </a:cubicBezTo>
                <a:lnTo>
                  <a:pt x="0" y="151804"/>
                </a:lnTo>
                <a:cubicBezTo>
                  <a:pt x="0" y="68021"/>
                  <a:pt x="68021" y="0"/>
                  <a:pt x="151804" y="0"/>
                </a:cubicBezTo>
                <a:close/>
              </a:path>
            </a:pathLst>
          </a:custGeom>
          <a:gradFill rotWithShape="1" flip="none">
            <a:gsLst>
              <a:gs pos="0">
                <a:srgbClr val="A2AAAD">
                  <a:alpha val="30000"/>
                </a:srgbClr>
              </a:gs>
              <a:gs pos="100000">
                <a:srgbClr val="A2AAAD">
                  <a:alpha val="10000"/>
                </a:srgbClr>
              </a:gs>
            </a:gsLst>
            <a:lin ang="2700000" scaled="1"/>
          </a:gradFill>
          <a:ln w="12700">
            <a:solidFill>
              <a:srgbClr val="A2AAAD">
                <a:alpha val="40000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4453994" y="1755268"/>
            <a:ext cx="607228" cy="607228"/>
          </a:xfrm>
          <a:custGeom>
            <a:avLst/>
            <a:gdLst/>
            <a:ahLst/>
            <a:cxnLst/>
            <a:rect l="l" t="t" r="r" b="b"/>
            <a:pathLst>
              <a:path w="607228" h="607228">
                <a:moveTo>
                  <a:pt x="151807" y="0"/>
                </a:moveTo>
                <a:lnTo>
                  <a:pt x="455421" y="0"/>
                </a:lnTo>
                <a:cubicBezTo>
                  <a:pt x="539206" y="0"/>
                  <a:pt x="607228" y="68022"/>
                  <a:pt x="607228" y="151807"/>
                </a:cubicBezTo>
                <a:lnTo>
                  <a:pt x="607228" y="455421"/>
                </a:lnTo>
                <a:cubicBezTo>
                  <a:pt x="607228" y="539206"/>
                  <a:pt x="539206" y="607228"/>
                  <a:pt x="455421" y="607228"/>
                </a:cubicBezTo>
                <a:lnTo>
                  <a:pt x="151807" y="607228"/>
                </a:lnTo>
                <a:cubicBezTo>
                  <a:pt x="68022" y="607228"/>
                  <a:pt x="0" y="539206"/>
                  <a:pt x="0" y="455421"/>
                </a:cubicBezTo>
                <a:lnTo>
                  <a:pt x="0" y="151807"/>
                </a:lnTo>
                <a:cubicBezTo>
                  <a:pt x="0" y="68022"/>
                  <a:pt x="68022" y="0"/>
                  <a:pt x="151807" y="0"/>
                </a:cubicBezTo>
                <a:close/>
              </a:path>
            </a:pathLst>
          </a:custGeom>
          <a:solidFill>
            <a:srgbClr val="A2AAAD"/>
          </a:solidFill>
          <a:ln/>
          <a:effectLst>
            <a:outerShdw sx="100000" sy="100000" kx="0" ky="0" algn="bl" rotWithShape="0" blurRad="101600" dist="50800" dir="2700000">
              <a:srgbClr val="ffffff">
                <a:alpha val="75000"/>
              </a:srgbClr>
            </a:outerShdw>
          </a:effectLst>
        </p:spPr>
      </p:sp>
      <p:sp>
        <p:nvSpPr>
          <p:cNvPr id="15" name="Shape 12"/>
          <p:cNvSpPr/>
          <p:nvPr/>
        </p:nvSpPr>
        <p:spPr>
          <a:xfrm>
            <a:off x="4653240" y="1916563"/>
            <a:ext cx="213479" cy="284638"/>
          </a:xfrm>
          <a:custGeom>
            <a:avLst/>
            <a:gdLst/>
            <a:ahLst/>
            <a:cxnLst/>
            <a:rect l="l" t="t" r="r" b="b"/>
            <a:pathLst>
              <a:path w="213479" h="284638">
                <a:moveTo>
                  <a:pt x="35580" y="0"/>
                </a:moveTo>
                <a:cubicBezTo>
                  <a:pt x="15955" y="0"/>
                  <a:pt x="0" y="15955"/>
                  <a:pt x="0" y="35580"/>
                </a:cubicBezTo>
                <a:lnTo>
                  <a:pt x="0" y="249058"/>
                </a:lnTo>
                <a:cubicBezTo>
                  <a:pt x="0" y="268683"/>
                  <a:pt x="15955" y="284638"/>
                  <a:pt x="35580" y="284638"/>
                </a:cubicBezTo>
                <a:lnTo>
                  <a:pt x="177899" y="284638"/>
                </a:lnTo>
                <a:cubicBezTo>
                  <a:pt x="197523" y="284638"/>
                  <a:pt x="213479" y="268683"/>
                  <a:pt x="213479" y="249058"/>
                </a:cubicBezTo>
                <a:lnTo>
                  <a:pt x="213479" y="35580"/>
                </a:lnTo>
                <a:cubicBezTo>
                  <a:pt x="213479" y="15955"/>
                  <a:pt x="197523" y="0"/>
                  <a:pt x="177899" y="0"/>
                </a:cubicBezTo>
                <a:lnTo>
                  <a:pt x="35580" y="0"/>
                </a:lnTo>
                <a:close/>
                <a:moveTo>
                  <a:pt x="97844" y="195689"/>
                </a:moveTo>
                <a:lnTo>
                  <a:pt x="115634" y="195689"/>
                </a:lnTo>
                <a:cubicBezTo>
                  <a:pt x="125474" y="195689"/>
                  <a:pt x="133424" y="203639"/>
                  <a:pt x="133424" y="213479"/>
                </a:cubicBezTo>
                <a:lnTo>
                  <a:pt x="133424" y="257953"/>
                </a:lnTo>
                <a:lnTo>
                  <a:pt x="80054" y="257953"/>
                </a:lnTo>
                <a:lnTo>
                  <a:pt x="80054" y="213479"/>
                </a:lnTo>
                <a:cubicBezTo>
                  <a:pt x="80054" y="203639"/>
                  <a:pt x="88004" y="195689"/>
                  <a:pt x="97844" y="195689"/>
                </a:cubicBezTo>
                <a:close/>
                <a:moveTo>
                  <a:pt x="53370" y="62265"/>
                </a:moveTo>
                <a:cubicBezTo>
                  <a:pt x="53370" y="57372"/>
                  <a:pt x="57372" y="53370"/>
                  <a:pt x="62265" y="53370"/>
                </a:cubicBezTo>
                <a:lnTo>
                  <a:pt x="80054" y="53370"/>
                </a:lnTo>
                <a:cubicBezTo>
                  <a:pt x="84947" y="53370"/>
                  <a:pt x="88949" y="57372"/>
                  <a:pt x="88949" y="62265"/>
                </a:cubicBezTo>
                <a:lnTo>
                  <a:pt x="88949" y="80054"/>
                </a:lnTo>
                <a:cubicBezTo>
                  <a:pt x="88949" y="84947"/>
                  <a:pt x="84947" y="88949"/>
                  <a:pt x="80054" y="88949"/>
                </a:cubicBezTo>
                <a:lnTo>
                  <a:pt x="62265" y="88949"/>
                </a:lnTo>
                <a:cubicBezTo>
                  <a:pt x="57372" y="88949"/>
                  <a:pt x="53370" y="84947"/>
                  <a:pt x="53370" y="80054"/>
                </a:cubicBezTo>
                <a:lnTo>
                  <a:pt x="53370" y="62265"/>
                </a:lnTo>
                <a:close/>
                <a:moveTo>
                  <a:pt x="133424" y="53370"/>
                </a:moveTo>
                <a:lnTo>
                  <a:pt x="151214" y="53370"/>
                </a:lnTo>
                <a:cubicBezTo>
                  <a:pt x="156106" y="53370"/>
                  <a:pt x="160109" y="57372"/>
                  <a:pt x="160109" y="62265"/>
                </a:cubicBezTo>
                <a:lnTo>
                  <a:pt x="160109" y="80054"/>
                </a:lnTo>
                <a:cubicBezTo>
                  <a:pt x="160109" y="84947"/>
                  <a:pt x="156106" y="88949"/>
                  <a:pt x="151214" y="88949"/>
                </a:cubicBezTo>
                <a:lnTo>
                  <a:pt x="133424" y="88949"/>
                </a:lnTo>
                <a:cubicBezTo>
                  <a:pt x="128532" y="88949"/>
                  <a:pt x="124529" y="84947"/>
                  <a:pt x="124529" y="80054"/>
                </a:cubicBezTo>
                <a:lnTo>
                  <a:pt x="124529" y="62265"/>
                </a:lnTo>
                <a:cubicBezTo>
                  <a:pt x="124529" y="57372"/>
                  <a:pt x="128532" y="53370"/>
                  <a:pt x="133424" y="53370"/>
                </a:cubicBezTo>
                <a:close/>
                <a:moveTo>
                  <a:pt x="53370" y="133424"/>
                </a:moveTo>
                <a:cubicBezTo>
                  <a:pt x="53370" y="128532"/>
                  <a:pt x="57372" y="124529"/>
                  <a:pt x="62265" y="124529"/>
                </a:cubicBezTo>
                <a:lnTo>
                  <a:pt x="80054" y="124529"/>
                </a:lnTo>
                <a:cubicBezTo>
                  <a:pt x="84947" y="124529"/>
                  <a:pt x="88949" y="128532"/>
                  <a:pt x="88949" y="133424"/>
                </a:cubicBezTo>
                <a:lnTo>
                  <a:pt x="88949" y="151214"/>
                </a:lnTo>
                <a:cubicBezTo>
                  <a:pt x="88949" y="156106"/>
                  <a:pt x="84947" y="160109"/>
                  <a:pt x="80054" y="160109"/>
                </a:cubicBezTo>
                <a:lnTo>
                  <a:pt x="62265" y="160109"/>
                </a:lnTo>
                <a:cubicBezTo>
                  <a:pt x="57372" y="160109"/>
                  <a:pt x="53370" y="156106"/>
                  <a:pt x="53370" y="151214"/>
                </a:cubicBezTo>
                <a:lnTo>
                  <a:pt x="53370" y="133424"/>
                </a:lnTo>
                <a:close/>
                <a:moveTo>
                  <a:pt x="133424" y="124529"/>
                </a:moveTo>
                <a:lnTo>
                  <a:pt x="151214" y="124529"/>
                </a:lnTo>
                <a:cubicBezTo>
                  <a:pt x="156106" y="124529"/>
                  <a:pt x="160109" y="128532"/>
                  <a:pt x="160109" y="133424"/>
                </a:cubicBezTo>
                <a:lnTo>
                  <a:pt x="160109" y="151214"/>
                </a:lnTo>
                <a:cubicBezTo>
                  <a:pt x="160109" y="156106"/>
                  <a:pt x="156106" y="160109"/>
                  <a:pt x="151214" y="160109"/>
                </a:cubicBezTo>
                <a:lnTo>
                  <a:pt x="133424" y="160109"/>
                </a:lnTo>
                <a:cubicBezTo>
                  <a:pt x="128532" y="160109"/>
                  <a:pt x="124529" y="156106"/>
                  <a:pt x="124529" y="151214"/>
                </a:cubicBezTo>
                <a:lnTo>
                  <a:pt x="124529" y="133424"/>
                </a:lnTo>
                <a:cubicBezTo>
                  <a:pt x="124529" y="128532"/>
                  <a:pt x="128532" y="124529"/>
                  <a:pt x="133424" y="12452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4453994" y="2514304"/>
            <a:ext cx="3396682" cy="3036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9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macOS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53994" y="2893821"/>
            <a:ext cx="3368218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b="1" dirty="0">
                <a:solidFill>
                  <a:srgbClr val="A2AAA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Una Torre Privada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453994" y="3273339"/>
            <a:ext cx="3358730" cy="4933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Integración vertical total, control absoluto de hardware y software.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8134721" y="1560766"/>
            <a:ext cx="3671832" cy="2400448"/>
          </a:xfrm>
          <a:custGeom>
            <a:avLst/>
            <a:gdLst/>
            <a:ahLst/>
            <a:cxnLst/>
            <a:rect l="l" t="t" r="r" b="b"/>
            <a:pathLst>
              <a:path w="3671832" h="2400448">
                <a:moveTo>
                  <a:pt x="151804" y="0"/>
                </a:moveTo>
                <a:lnTo>
                  <a:pt x="3520028" y="0"/>
                </a:lnTo>
                <a:cubicBezTo>
                  <a:pt x="3603867" y="0"/>
                  <a:pt x="3671832" y="67965"/>
                  <a:pt x="3671832" y="151804"/>
                </a:cubicBezTo>
                <a:lnTo>
                  <a:pt x="3671832" y="2248644"/>
                </a:lnTo>
                <a:cubicBezTo>
                  <a:pt x="3671832" y="2332483"/>
                  <a:pt x="3603867" y="2400448"/>
                  <a:pt x="3520028" y="2400448"/>
                </a:cubicBezTo>
                <a:lnTo>
                  <a:pt x="151804" y="2400448"/>
                </a:lnTo>
                <a:cubicBezTo>
                  <a:pt x="67965" y="2400448"/>
                  <a:pt x="0" y="2332483"/>
                  <a:pt x="0" y="2248644"/>
                </a:cubicBezTo>
                <a:lnTo>
                  <a:pt x="0" y="151804"/>
                </a:lnTo>
                <a:cubicBezTo>
                  <a:pt x="0" y="68021"/>
                  <a:pt x="68021" y="0"/>
                  <a:pt x="151804" y="0"/>
                </a:cubicBezTo>
                <a:close/>
              </a:path>
            </a:pathLst>
          </a:custGeom>
          <a:gradFill rotWithShape="1" flip="none">
            <a:gsLst>
              <a:gs pos="0">
                <a:srgbClr val="E95420">
                  <a:alpha val="30000"/>
                </a:srgbClr>
              </a:gs>
              <a:gs pos="100000">
                <a:srgbClr val="E95420">
                  <a:alpha val="10000"/>
                </a:srgbClr>
              </a:gs>
            </a:gsLst>
            <a:lin ang="2700000" scaled="1"/>
          </a:gradFill>
          <a:ln w="12700">
            <a:solidFill>
              <a:srgbClr val="E95420">
                <a:alpha val="40000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8329223" y="1755268"/>
            <a:ext cx="607228" cy="607228"/>
          </a:xfrm>
          <a:custGeom>
            <a:avLst/>
            <a:gdLst/>
            <a:ahLst/>
            <a:cxnLst/>
            <a:rect l="l" t="t" r="r" b="b"/>
            <a:pathLst>
              <a:path w="607228" h="607228">
                <a:moveTo>
                  <a:pt x="151807" y="0"/>
                </a:moveTo>
                <a:lnTo>
                  <a:pt x="455421" y="0"/>
                </a:lnTo>
                <a:cubicBezTo>
                  <a:pt x="539206" y="0"/>
                  <a:pt x="607228" y="68022"/>
                  <a:pt x="607228" y="151807"/>
                </a:cubicBezTo>
                <a:lnTo>
                  <a:pt x="607228" y="455421"/>
                </a:lnTo>
                <a:cubicBezTo>
                  <a:pt x="607228" y="539206"/>
                  <a:pt x="539206" y="607228"/>
                  <a:pt x="455421" y="607228"/>
                </a:cubicBezTo>
                <a:lnTo>
                  <a:pt x="151807" y="607228"/>
                </a:lnTo>
                <a:cubicBezTo>
                  <a:pt x="68022" y="607228"/>
                  <a:pt x="0" y="539206"/>
                  <a:pt x="0" y="455421"/>
                </a:cubicBezTo>
                <a:lnTo>
                  <a:pt x="0" y="151807"/>
                </a:lnTo>
                <a:cubicBezTo>
                  <a:pt x="0" y="68022"/>
                  <a:pt x="68022" y="0"/>
                  <a:pt x="151807" y="0"/>
                </a:cubicBezTo>
                <a:close/>
              </a:path>
            </a:pathLst>
          </a:custGeom>
          <a:solidFill>
            <a:srgbClr val="E95420"/>
          </a:solidFill>
          <a:ln/>
          <a:effectLst>
            <a:outerShdw sx="100000" sy="100000" kx="0" ky="0" algn="bl" rotWithShape="0" blurRad="101600" dist="50800" dir="2700000">
              <a:srgbClr val="ffffff">
                <a:alpha val="75000"/>
              </a:srgbClr>
            </a:outerShdw>
          </a:effectLst>
        </p:spPr>
      </p:sp>
      <p:sp>
        <p:nvSpPr>
          <p:cNvPr id="21" name="Shape 18"/>
          <p:cNvSpPr/>
          <p:nvPr/>
        </p:nvSpPr>
        <p:spPr>
          <a:xfrm>
            <a:off x="8475100" y="1916563"/>
            <a:ext cx="320218" cy="284638"/>
          </a:xfrm>
          <a:custGeom>
            <a:avLst/>
            <a:gdLst/>
            <a:ahLst/>
            <a:cxnLst/>
            <a:rect l="l" t="t" r="r" b="b"/>
            <a:pathLst>
              <a:path w="320218" h="284638">
                <a:moveTo>
                  <a:pt x="177899" y="0"/>
                </a:moveTo>
                <a:cubicBezTo>
                  <a:pt x="158274" y="0"/>
                  <a:pt x="142319" y="15955"/>
                  <a:pt x="142319" y="35580"/>
                </a:cubicBezTo>
                <a:lnTo>
                  <a:pt x="142319" y="53370"/>
                </a:lnTo>
                <a:lnTo>
                  <a:pt x="115634" y="53370"/>
                </a:lnTo>
                <a:lnTo>
                  <a:pt x="115634" y="13342"/>
                </a:lnTo>
                <a:cubicBezTo>
                  <a:pt x="115634" y="5948"/>
                  <a:pt x="109686" y="0"/>
                  <a:pt x="102292" y="0"/>
                </a:cubicBezTo>
                <a:cubicBezTo>
                  <a:pt x="94898" y="0"/>
                  <a:pt x="88949" y="5948"/>
                  <a:pt x="88949" y="13342"/>
                </a:cubicBezTo>
                <a:lnTo>
                  <a:pt x="88949" y="53370"/>
                </a:lnTo>
                <a:lnTo>
                  <a:pt x="53370" y="53370"/>
                </a:lnTo>
                <a:lnTo>
                  <a:pt x="53370" y="13342"/>
                </a:lnTo>
                <a:cubicBezTo>
                  <a:pt x="53370" y="5948"/>
                  <a:pt x="47421" y="0"/>
                  <a:pt x="40027" y="0"/>
                </a:cubicBezTo>
                <a:cubicBezTo>
                  <a:pt x="32633" y="0"/>
                  <a:pt x="26685" y="5948"/>
                  <a:pt x="26685" y="13342"/>
                </a:cubicBezTo>
                <a:lnTo>
                  <a:pt x="26685" y="54482"/>
                </a:lnTo>
                <a:cubicBezTo>
                  <a:pt x="11341" y="58429"/>
                  <a:pt x="0" y="72383"/>
                  <a:pt x="0" y="88949"/>
                </a:cubicBezTo>
                <a:lnTo>
                  <a:pt x="0" y="249058"/>
                </a:lnTo>
                <a:cubicBezTo>
                  <a:pt x="0" y="268683"/>
                  <a:pt x="15955" y="284638"/>
                  <a:pt x="35580" y="284638"/>
                </a:cubicBezTo>
                <a:lnTo>
                  <a:pt x="284638" y="284638"/>
                </a:lnTo>
                <a:cubicBezTo>
                  <a:pt x="304263" y="284638"/>
                  <a:pt x="320218" y="268683"/>
                  <a:pt x="320218" y="249058"/>
                </a:cubicBezTo>
                <a:lnTo>
                  <a:pt x="320218" y="142319"/>
                </a:lnTo>
                <a:cubicBezTo>
                  <a:pt x="320218" y="122695"/>
                  <a:pt x="304263" y="106739"/>
                  <a:pt x="284638" y="106739"/>
                </a:cubicBezTo>
                <a:lnTo>
                  <a:pt x="249058" y="106739"/>
                </a:lnTo>
                <a:lnTo>
                  <a:pt x="249058" y="35580"/>
                </a:lnTo>
                <a:cubicBezTo>
                  <a:pt x="249058" y="15955"/>
                  <a:pt x="233103" y="0"/>
                  <a:pt x="213479" y="0"/>
                </a:cubicBezTo>
                <a:lnTo>
                  <a:pt x="177899" y="0"/>
                </a:lnTo>
                <a:close/>
                <a:moveTo>
                  <a:pt x="213479" y="62265"/>
                </a:moveTo>
                <a:lnTo>
                  <a:pt x="213479" y="80054"/>
                </a:lnTo>
                <a:cubicBezTo>
                  <a:pt x="213479" y="84947"/>
                  <a:pt x="209476" y="88949"/>
                  <a:pt x="204584" y="88949"/>
                </a:cubicBezTo>
                <a:lnTo>
                  <a:pt x="186794" y="88949"/>
                </a:lnTo>
                <a:cubicBezTo>
                  <a:pt x="181902" y="88949"/>
                  <a:pt x="177899" y="84947"/>
                  <a:pt x="177899" y="80054"/>
                </a:cubicBezTo>
                <a:lnTo>
                  <a:pt x="177899" y="62265"/>
                </a:lnTo>
                <a:cubicBezTo>
                  <a:pt x="177899" y="57372"/>
                  <a:pt x="181902" y="53370"/>
                  <a:pt x="186794" y="53370"/>
                </a:cubicBezTo>
                <a:lnTo>
                  <a:pt x="204584" y="53370"/>
                </a:lnTo>
                <a:cubicBezTo>
                  <a:pt x="209476" y="53370"/>
                  <a:pt x="213479" y="57372"/>
                  <a:pt x="213479" y="62265"/>
                </a:cubicBezTo>
                <a:close/>
                <a:moveTo>
                  <a:pt x="204584" y="106739"/>
                </a:moveTo>
                <a:cubicBezTo>
                  <a:pt x="209476" y="106739"/>
                  <a:pt x="213479" y="110742"/>
                  <a:pt x="213479" y="115634"/>
                </a:cubicBezTo>
                <a:lnTo>
                  <a:pt x="213479" y="133424"/>
                </a:lnTo>
                <a:cubicBezTo>
                  <a:pt x="213479" y="138316"/>
                  <a:pt x="209476" y="142319"/>
                  <a:pt x="204584" y="142319"/>
                </a:cubicBezTo>
                <a:lnTo>
                  <a:pt x="186794" y="142319"/>
                </a:lnTo>
                <a:cubicBezTo>
                  <a:pt x="181902" y="142319"/>
                  <a:pt x="177899" y="138316"/>
                  <a:pt x="177899" y="133424"/>
                </a:cubicBezTo>
                <a:lnTo>
                  <a:pt x="177899" y="115634"/>
                </a:lnTo>
                <a:cubicBezTo>
                  <a:pt x="177899" y="110742"/>
                  <a:pt x="181902" y="106739"/>
                  <a:pt x="186794" y="106739"/>
                </a:cubicBezTo>
                <a:lnTo>
                  <a:pt x="204584" y="106739"/>
                </a:lnTo>
                <a:close/>
                <a:moveTo>
                  <a:pt x="213479" y="169004"/>
                </a:moveTo>
                <a:lnTo>
                  <a:pt x="213479" y="186794"/>
                </a:lnTo>
                <a:cubicBezTo>
                  <a:pt x="213479" y="191686"/>
                  <a:pt x="209476" y="195689"/>
                  <a:pt x="204584" y="195689"/>
                </a:cubicBezTo>
                <a:lnTo>
                  <a:pt x="186794" y="195689"/>
                </a:lnTo>
                <a:cubicBezTo>
                  <a:pt x="181902" y="195689"/>
                  <a:pt x="177899" y="191686"/>
                  <a:pt x="177899" y="186794"/>
                </a:cubicBezTo>
                <a:lnTo>
                  <a:pt x="177899" y="169004"/>
                </a:lnTo>
                <a:cubicBezTo>
                  <a:pt x="177899" y="164112"/>
                  <a:pt x="181902" y="160109"/>
                  <a:pt x="186794" y="160109"/>
                </a:cubicBezTo>
                <a:lnTo>
                  <a:pt x="204584" y="160109"/>
                </a:lnTo>
                <a:cubicBezTo>
                  <a:pt x="209476" y="160109"/>
                  <a:pt x="213479" y="164112"/>
                  <a:pt x="213479" y="169004"/>
                </a:cubicBezTo>
                <a:close/>
                <a:moveTo>
                  <a:pt x="275743" y="160109"/>
                </a:moveTo>
                <a:cubicBezTo>
                  <a:pt x="280635" y="160109"/>
                  <a:pt x="284638" y="164112"/>
                  <a:pt x="284638" y="169004"/>
                </a:cubicBezTo>
                <a:lnTo>
                  <a:pt x="284638" y="186794"/>
                </a:lnTo>
                <a:cubicBezTo>
                  <a:pt x="284638" y="191686"/>
                  <a:pt x="280635" y="195689"/>
                  <a:pt x="275743" y="195689"/>
                </a:cubicBezTo>
                <a:lnTo>
                  <a:pt x="257953" y="195689"/>
                </a:lnTo>
                <a:cubicBezTo>
                  <a:pt x="253061" y="195689"/>
                  <a:pt x="249058" y="191686"/>
                  <a:pt x="249058" y="186794"/>
                </a:cubicBezTo>
                <a:lnTo>
                  <a:pt x="249058" y="169004"/>
                </a:lnTo>
                <a:cubicBezTo>
                  <a:pt x="249058" y="164112"/>
                  <a:pt x="253061" y="160109"/>
                  <a:pt x="257953" y="160109"/>
                </a:cubicBezTo>
                <a:lnTo>
                  <a:pt x="275743" y="160109"/>
                </a:lnTo>
                <a:close/>
                <a:moveTo>
                  <a:pt x="142319" y="169004"/>
                </a:moveTo>
                <a:lnTo>
                  <a:pt x="142319" y="186794"/>
                </a:lnTo>
                <a:cubicBezTo>
                  <a:pt x="142319" y="191686"/>
                  <a:pt x="138316" y="195689"/>
                  <a:pt x="133424" y="195689"/>
                </a:cubicBezTo>
                <a:lnTo>
                  <a:pt x="115634" y="195689"/>
                </a:lnTo>
                <a:cubicBezTo>
                  <a:pt x="110742" y="195689"/>
                  <a:pt x="106739" y="191686"/>
                  <a:pt x="106739" y="186794"/>
                </a:cubicBezTo>
                <a:lnTo>
                  <a:pt x="106739" y="169004"/>
                </a:lnTo>
                <a:cubicBezTo>
                  <a:pt x="106739" y="164112"/>
                  <a:pt x="110742" y="160109"/>
                  <a:pt x="115634" y="160109"/>
                </a:cubicBezTo>
                <a:lnTo>
                  <a:pt x="133424" y="160109"/>
                </a:lnTo>
                <a:cubicBezTo>
                  <a:pt x="138316" y="160109"/>
                  <a:pt x="142319" y="164112"/>
                  <a:pt x="142319" y="169004"/>
                </a:cubicBezTo>
                <a:close/>
                <a:moveTo>
                  <a:pt x="133424" y="106739"/>
                </a:moveTo>
                <a:cubicBezTo>
                  <a:pt x="138316" y="106739"/>
                  <a:pt x="142319" y="110742"/>
                  <a:pt x="142319" y="115634"/>
                </a:cubicBezTo>
                <a:lnTo>
                  <a:pt x="142319" y="133424"/>
                </a:lnTo>
                <a:cubicBezTo>
                  <a:pt x="142319" y="138316"/>
                  <a:pt x="138316" y="142319"/>
                  <a:pt x="133424" y="142319"/>
                </a:cubicBezTo>
                <a:lnTo>
                  <a:pt x="115634" y="142319"/>
                </a:lnTo>
                <a:cubicBezTo>
                  <a:pt x="110742" y="142319"/>
                  <a:pt x="106739" y="138316"/>
                  <a:pt x="106739" y="133424"/>
                </a:cubicBezTo>
                <a:lnTo>
                  <a:pt x="106739" y="115634"/>
                </a:lnTo>
                <a:cubicBezTo>
                  <a:pt x="106739" y="110742"/>
                  <a:pt x="110742" y="106739"/>
                  <a:pt x="115634" y="106739"/>
                </a:cubicBezTo>
                <a:lnTo>
                  <a:pt x="133424" y="106739"/>
                </a:lnTo>
                <a:close/>
                <a:moveTo>
                  <a:pt x="71160" y="169004"/>
                </a:moveTo>
                <a:lnTo>
                  <a:pt x="71160" y="186794"/>
                </a:lnTo>
                <a:cubicBezTo>
                  <a:pt x="71160" y="191686"/>
                  <a:pt x="67157" y="195689"/>
                  <a:pt x="62265" y="195689"/>
                </a:cubicBezTo>
                <a:lnTo>
                  <a:pt x="44475" y="195689"/>
                </a:lnTo>
                <a:cubicBezTo>
                  <a:pt x="39582" y="195689"/>
                  <a:pt x="35580" y="191686"/>
                  <a:pt x="35580" y="186794"/>
                </a:cubicBezTo>
                <a:lnTo>
                  <a:pt x="35580" y="169004"/>
                </a:lnTo>
                <a:cubicBezTo>
                  <a:pt x="35580" y="164112"/>
                  <a:pt x="39582" y="160109"/>
                  <a:pt x="44475" y="160109"/>
                </a:cubicBezTo>
                <a:lnTo>
                  <a:pt x="62265" y="160109"/>
                </a:lnTo>
                <a:cubicBezTo>
                  <a:pt x="67157" y="160109"/>
                  <a:pt x="71160" y="164112"/>
                  <a:pt x="71160" y="169004"/>
                </a:cubicBezTo>
                <a:close/>
                <a:moveTo>
                  <a:pt x="62265" y="106739"/>
                </a:moveTo>
                <a:cubicBezTo>
                  <a:pt x="67157" y="106739"/>
                  <a:pt x="71160" y="110742"/>
                  <a:pt x="71160" y="115634"/>
                </a:cubicBezTo>
                <a:lnTo>
                  <a:pt x="71160" y="133424"/>
                </a:lnTo>
                <a:cubicBezTo>
                  <a:pt x="71160" y="138316"/>
                  <a:pt x="67157" y="142319"/>
                  <a:pt x="62265" y="142319"/>
                </a:cubicBezTo>
                <a:lnTo>
                  <a:pt x="44475" y="142319"/>
                </a:lnTo>
                <a:cubicBezTo>
                  <a:pt x="39582" y="142319"/>
                  <a:pt x="35580" y="138316"/>
                  <a:pt x="35580" y="133424"/>
                </a:cubicBezTo>
                <a:lnTo>
                  <a:pt x="35580" y="115634"/>
                </a:lnTo>
                <a:cubicBezTo>
                  <a:pt x="35580" y="110742"/>
                  <a:pt x="39582" y="106739"/>
                  <a:pt x="44475" y="106739"/>
                </a:cubicBezTo>
                <a:lnTo>
                  <a:pt x="62265" y="10673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19"/>
          <p:cNvSpPr/>
          <p:nvPr/>
        </p:nvSpPr>
        <p:spPr>
          <a:xfrm>
            <a:off x="8329223" y="2514304"/>
            <a:ext cx="3396682" cy="3036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9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8329223" y="2893821"/>
            <a:ext cx="3368218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5" b="1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Una Ciudad Completa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8329223" y="3273339"/>
            <a:ext cx="3358730" cy="4933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Donde cualquiera puede construir, diversidad, especialización, libertad.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384261" y="4198412"/>
            <a:ext cx="11423477" cy="2106322"/>
          </a:xfrm>
          <a:custGeom>
            <a:avLst/>
            <a:gdLst/>
            <a:ahLst/>
            <a:cxnLst/>
            <a:rect l="l" t="t" r="r" b="b"/>
            <a:pathLst>
              <a:path w="11423477" h="2106322">
                <a:moveTo>
                  <a:pt x="151803" y="0"/>
                </a:moveTo>
                <a:lnTo>
                  <a:pt x="11271674" y="0"/>
                </a:lnTo>
                <a:cubicBezTo>
                  <a:pt x="11355513" y="0"/>
                  <a:pt x="11423477" y="67964"/>
                  <a:pt x="11423477" y="151803"/>
                </a:cubicBezTo>
                <a:lnTo>
                  <a:pt x="11423477" y="1954520"/>
                </a:lnTo>
                <a:cubicBezTo>
                  <a:pt x="11423477" y="2038358"/>
                  <a:pt x="11355513" y="2106322"/>
                  <a:pt x="11271674" y="2106322"/>
                </a:cubicBezTo>
                <a:lnTo>
                  <a:pt x="151803" y="2106322"/>
                </a:lnTo>
                <a:cubicBezTo>
                  <a:pt x="68020" y="2106322"/>
                  <a:pt x="0" y="2038302"/>
                  <a:pt x="0" y="1954520"/>
                </a:cubicBezTo>
                <a:lnTo>
                  <a:pt x="0" y="151803"/>
                </a:lnTo>
                <a:cubicBezTo>
                  <a:pt x="0" y="68020"/>
                  <a:pt x="68020" y="0"/>
                  <a:pt x="151803" y="0"/>
                </a:cubicBezTo>
                <a:close/>
              </a:path>
            </a:pathLst>
          </a:custGeom>
          <a:gradFill rotWithShape="1" flip="none">
            <a:gsLst>
              <a:gs pos="0">
                <a:srgbClr val="50E3C2">
                  <a:alpha val="20000"/>
                </a:srgbClr>
              </a:gs>
              <a:gs pos="100000">
                <a:srgbClr val="4A90E2">
                  <a:alpha val="20000"/>
                </a:srgbClr>
              </a:gs>
            </a:gsLst>
            <a:lin ang="0" scaled="1"/>
          </a:gradFill>
          <a:ln w="12700">
            <a:solidFill>
              <a:srgbClr val="50E3C2">
                <a:alpha val="40000"/>
              </a:srgbClr>
            </a:solidFill>
            <a:prstDash val="solid"/>
          </a:ln>
        </p:spPr>
      </p:sp>
      <p:sp>
        <p:nvSpPr>
          <p:cNvPr id="26" name="Shape 23"/>
          <p:cNvSpPr/>
          <p:nvPr/>
        </p:nvSpPr>
        <p:spPr>
          <a:xfrm>
            <a:off x="664156" y="4392915"/>
            <a:ext cx="256174" cy="341566"/>
          </a:xfrm>
          <a:custGeom>
            <a:avLst/>
            <a:gdLst/>
            <a:ahLst/>
            <a:cxnLst/>
            <a:rect l="l" t="t" r="r" b="b"/>
            <a:pathLst>
              <a:path w="256174" h="341566">
                <a:moveTo>
                  <a:pt x="195400" y="256174"/>
                </a:moveTo>
                <a:cubicBezTo>
                  <a:pt x="200270" y="241298"/>
                  <a:pt x="210010" y="227822"/>
                  <a:pt x="221017" y="216214"/>
                </a:cubicBezTo>
                <a:cubicBezTo>
                  <a:pt x="242832" y="193265"/>
                  <a:pt x="256174" y="162244"/>
                  <a:pt x="256174" y="128087"/>
                </a:cubicBezTo>
                <a:cubicBezTo>
                  <a:pt x="256174" y="57372"/>
                  <a:pt x="198802" y="0"/>
                  <a:pt x="128087" y="0"/>
                </a:cubicBezTo>
                <a:cubicBezTo>
                  <a:pt x="57372" y="0"/>
                  <a:pt x="0" y="57372"/>
                  <a:pt x="0" y="128087"/>
                </a:cubicBezTo>
                <a:cubicBezTo>
                  <a:pt x="0" y="162244"/>
                  <a:pt x="13342" y="193265"/>
                  <a:pt x="35157" y="216214"/>
                </a:cubicBezTo>
                <a:cubicBezTo>
                  <a:pt x="46165" y="227822"/>
                  <a:pt x="55971" y="241298"/>
                  <a:pt x="60775" y="256174"/>
                </a:cubicBezTo>
                <a:lnTo>
                  <a:pt x="195333" y="256174"/>
                </a:lnTo>
                <a:close/>
                <a:moveTo>
                  <a:pt x="192131" y="288196"/>
                </a:moveTo>
                <a:lnTo>
                  <a:pt x="64044" y="288196"/>
                </a:lnTo>
                <a:lnTo>
                  <a:pt x="64044" y="298870"/>
                </a:lnTo>
                <a:cubicBezTo>
                  <a:pt x="64044" y="328357"/>
                  <a:pt x="87926" y="352240"/>
                  <a:pt x="117413" y="352240"/>
                </a:cubicBezTo>
                <a:lnTo>
                  <a:pt x="138761" y="352240"/>
                </a:lnTo>
                <a:cubicBezTo>
                  <a:pt x="168248" y="352240"/>
                  <a:pt x="192131" y="328357"/>
                  <a:pt x="192131" y="298870"/>
                </a:cubicBezTo>
                <a:lnTo>
                  <a:pt x="192131" y="288196"/>
                </a:lnTo>
                <a:close/>
                <a:moveTo>
                  <a:pt x="122750" y="74718"/>
                </a:moveTo>
                <a:cubicBezTo>
                  <a:pt x="96199" y="74718"/>
                  <a:pt x="74718" y="96199"/>
                  <a:pt x="74718" y="122750"/>
                </a:cubicBezTo>
                <a:cubicBezTo>
                  <a:pt x="74718" y="131623"/>
                  <a:pt x="67579" y="138761"/>
                  <a:pt x="58707" y="138761"/>
                </a:cubicBezTo>
                <a:cubicBezTo>
                  <a:pt x="49834" y="138761"/>
                  <a:pt x="42696" y="131623"/>
                  <a:pt x="42696" y="122750"/>
                </a:cubicBezTo>
                <a:cubicBezTo>
                  <a:pt x="42696" y="78520"/>
                  <a:pt x="78520" y="42696"/>
                  <a:pt x="122750" y="42696"/>
                </a:cubicBezTo>
                <a:cubicBezTo>
                  <a:pt x="131623" y="42696"/>
                  <a:pt x="138761" y="49834"/>
                  <a:pt x="138761" y="58707"/>
                </a:cubicBezTo>
                <a:cubicBezTo>
                  <a:pt x="138761" y="67579"/>
                  <a:pt x="131623" y="74718"/>
                  <a:pt x="122750" y="74718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27" name="Text 24"/>
          <p:cNvSpPr/>
          <p:nvPr/>
        </p:nvSpPr>
        <p:spPr>
          <a:xfrm>
            <a:off x="1157528" y="4411891"/>
            <a:ext cx="4345475" cy="3036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9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 Más Importante: Resiliencia Tecnológica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578764" y="4848336"/>
            <a:ext cx="11119863" cy="275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45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genera </a:t>
            </a:r>
            <a:pPr>
              <a:lnSpc>
                <a:spcPct val="140000"/>
              </a:lnSpc>
            </a:pPr>
            <a:r>
              <a:rPr lang="en-US" sz="1345" b="1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libertad, fragmentación, innovación constante, competencia interna</a:t>
            </a:r>
            <a:pPr>
              <a:lnSpc>
                <a:spcPct val="140000"/>
              </a:lnSpc>
            </a:pPr>
            <a:r>
              <a:rPr lang="en-US" sz="1345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pero sobre todo genera algo más importante: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597740" y="5239714"/>
            <a:ext cx="11015496" cy="872890"/>
          </a:xfrm>
          <a:custGeom>
            <a:avLst/>
            <a:gdLst/>
            <a:ahLst/>
            <a:cxnLst/>
            <a:rect l="l" t="t" r="r" b="b"/>
            <a:pathLst>
              <a:path w="11015496" h="872890">
                <a:moveTo>
                  <a:pt x="37952" y="0"/>
                </a:moveTo>
                <a:lnTo>
                  <a:pt x="10901645" y="0"/>
                </a:lnTo>
                <a:cubicBezTo>
                  <a:pt x="10964523" y="0"/>
                  <a:pt x="11015496" y="50973"/>
                  <a:pt x="11015496" y="113851"/>
                </a:cubicBezTo>
                <a:lnTo>
                  <a:pt x="11015496" y="759039"/>
                </a:lnTo>
                <a:cubicBezTo>
                  <a:pt x="11015496" y="821917"/>
                  <a:pt x="10964523" y="872890"/>
                  <a:pt x="10901645" y="872890"/>
                </a:cubicBezTo>
                <a:lnTo>
                  <a:pt x="37952" y="872890"/>
                </a:lnTo>
                <a:cubicBezTo>
                  <a:pt x="16992" y="872890"/>
                  <a:pt x="0" y="855899"/>
                  <a:pt x="0" y="834939"/>
                </a:cubicBezTo>
                <a:lnTo>
                  <a:pt x="0" y="37952"/>
                </a:lnTo>
                <a:cubicBezTo>
                  <a:pt x="0" y="17006"/>
                  <a:pt x="17006" y="0"/>
                  <a:pt x="3795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0" name="Shape 27"/>
          <p:cNvSpPr/>
          <p:nvPr/>
        </p:nvSpPr>
        <p:spPr>
          <a:xfrm>
            <a:off x="597740" y="5239714"/>
            <a:ext cx="37952" cy="872890"/>
          </a:xfrm>
          <a:custGeom>
            <a:avLst/>
            <a:gdLst/>
            <a:ahLst/>
            <a:cxnLst/>
            <a:rect l="l" t="t" r="r" b="b"/>
            <a:pathLst>
              <a:path w="37952" h="872890">
                <a:moveTo>
                  <a:pt x="37952" y="0"/>
                </a:moveTo>
                <a:lnTo>
                  <a:pt x="37952" y="0"/>
                </a:lnTo>
                <a:lnTo>
                  <a:pt x="37952" y="872890"/>
                </a:lnTo>
                <a:lnTo>
                  <a:pt x="37952" y="872890"/>
                </a:lnTo>
                <a:cubicBezTo>
                  <a:pt x="16992" y="872890"/>
                  <a:pt x="0" y="855899"/>
                  <a:pt x="0" y="834939"/>
                </a:cubicBezTo>
                <a:lnTo>
                  <a:pt x="0" y="37952"/>
                </a:lnTo>
                <a:cubicBezTo>
                  <a:pt x="0" y="17006"/>
                  <a:pt x="17006" y="0"/>
                  <a:pt x="37952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31" name="Text 28"/>
          <p:cNvSpPr/>
          <p:nvPr/>
        </p:nvSpPr>
        <p:spPr>
          <a:xfrm>
            <a:off x="768523" y="5391521"/>
            <a:ext cx="10787785" cy="265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4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Resiliencia Tecnológica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768523" y="5733086"/>
            <a:ext cx="10768809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depende de una sola empresa. No hay un punto único de fallo. La comunidad global mantiene y evoluciona el sistema.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384261" y="6316595"/>
            <a:ext cx="11423477" cy="540812"/>
          </a:xfrm>
          <a:custGeom>
            <a:avLst/>
            <a:gdLst/>
            <a:ahLst/>
            <a:cxnLst/>
            <a:rect l="l" t="t" r="r" b="b"/>
            <a:pathLst>
              <a:path w="11423477" h="540812">
                <a:moveTo>
                  <a:pt x="113857" y="0"/>
                </a:moveTo>
                <a:lnTo>
                  <a:pt x="11309620" y="0"/>
                </a:lnTo>
                <a:cubicBezTo>
                  <a:pt x="11372501" y="0"/>
                  <a:pt x="11423477" y="50976"/>
                  <a:pt x="11423477" y="113857"/>
                </a:cubicBezTo>
                <a:lnTo>
                  <a:pt x="11423477" y="426955"/>
                </a:lnTo>
                <a:cubicBezTo>
                  <a:pt x="11423477" y="489837"/>
                  <a:pt x="11372501" y="540812"/>
                  <a:pt x="11309620" y="540812"/>
                </a:cubicBezTo>
                <a:lnTo>
                  <a:pt x="113857" y="540812"/>
                </a:lnTo>
                <a:cubicBezTo>
                  <a:pt x="51018" y="540812"/>
                  <a:pt x="0" y="489795"/>
                  <a:pt x="0" y="426955"/>
                </a:cubicBezTo>
                <a:lnTo>
                  <a:pt x="0" y="113857"/>
                </a:lnTo>
                <a:cubicBezTo>
                  <a:pt x="0" y="51018"/>
                  <a:pt x="51018" y="0"/>
                  <a:pt x="11385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4A90E2">
                <a:alpha val="40000"/>
              </a:srgbClr>
            </a:solidFill>
            <a:prstDash val="solid"/>
          </a:ln>
        </p:spPr>
      </p:sp>
      <p:sp>
        <p:nvSpPr>
          <p:cNvPr id="34" name="Shape 31"/>
          <p:cNvSpPr/>
          <p:nvPr/>
        </p:nvSpPr>
        <p:spPr>
          <a:xfrm>
            <a:off x="3559607" y="6511097"/>
            <a:ext cx="170783" cy="151807"/>
          </a:xfrm>
          <a:custGeom>
            <a:avLst/>
            <a:gdLst/>
            <a:ahLst/>
            <a:cxnLst/>
            <a:rect l="l" t="t" r="r" b="b"/>
            <a:pathLst>
              <a:path w="170783" h="151807">
                <a:moveTo>
                  <a:pt x="14232" y="58054"/>
                </a:moveTo>
                <a:lnTo>
                  <a:pt x="76259" y="83583"/>
                </a:lnTo>
                <a:cubicBezTo>
                  <a:pt x="79165" y="84769"/>
                  <a:pt x="82249" y="85391"/>
                  <a:pt x="85391" y="85391"/>
                </a:cubicBezTo>
                <a:cubicBezTo>
                  <a:pt x="88534" y="85391"/>
                  <a:pt x="91618" y="84769"/>
                  <a:pt x="94524" y="83583"/>
                </a:cubicBezTo>
                <a:lnTo>
                  <a:pt x="166395" y="53992"/>
                </a:lnTo>
                <a:cubicBezTo>
                  <a:pt x="169063" y="52895"/>
                  <a:pt x="170783" y="50316"/>
                  <a:pt x="170783" y="47440"/>
                </a:cubicBezTo>
                <a:cubicBezTo>
                  <a:pt x="170783" y="44564"/>
                  <a:pt x="169063" y="41984"/>
                  <a:pt x="166395" y="40887"/>
                </a:cubicBezTo>
                <a:lnTo>
                  <a:pt x="94524" y="11297"/>
                </a:lnTo>
                <a:cubicBezTo>
                  <a:pt x="91618" y="10111"/>
                  <a:pt x="88534" y="9488"/>
                  <a:pt x="85391" y="9488"/>
                </a:cubicBezTo>
                <a:cubicBezTo>
                  <a:pt x="82249" y="9488"/>
                  <a:pt x="79165" y="10111"/>
                  <a:pt x="76259" y="11297"/>
                </a:cubicBezTo>
                <a:lnTo>
                  <a:pt x="4388" y="40887"/>
                </a:lnTo>
                <a:cubicBezTo>
                  <a:pt x="1720" y="41984"/>
                  <a:pt x="0" y="44564"/>
                  <a:pt x="0" y="47440"/>
                </a:cubicBezTo>
                <a:lnTo>
                  <a:pt x="0" y="135203"/>
                </a:lnTo>
                <a:cubicBezTo>
                  <a:pt x="0" y="139147"/>
                  <a:pt x="3173" y="142319"/>
                  <a:pt x="7116" y="142319"/>
                </a:cubicBezTo>
                <a:cubicBezTo>
                  <a:pt x="11059" y="142319"/>
                  <a:pt x="14232" y="139147"/>
                  <a:pt x="14232" y="135203"/>
                </a:cubicBezTo>
                <a:lnTo>
                  <a:pt x="14232" y="58054"/>
                </a:lnTo>
                <a:close/>
                <a:moveTo>
                  <a:pt x="28464" y="79313"/>
                </a:moveTo>
                <a:lnTo>
                  <a:pt x="28464" y="113855"/>
                </a:lnTo>
                <a:cubicBezTo>
                  <a:pt x="28464" y="129570"/>
                  <a:pt x="53963" y="142319"/>
                  <a:pt x="85391" y="142319"/>
                </a:cubicBezTo>
                <a:cubicBezTo>
                  <a:pt x="116820" y="142319"/>
                  <a:pt x="142319" y="129570"/>
                  <a:pt x="142319" y="113855"/>
                </a:cubicBezTo>
                <a:lnTo>
                  <a:pt x="142319" y="79284"/>
                </a:lnTo>
                <a:lnTo>
                  <a:pt x="99949" y="96747"/>
                </a:lnTo>
                <a:cubicBezTo>
                  <a:pt x="95324" y="98645"/>
                  <a:pt x="90402" y="99623"/>
                  <a:pt x="85391" y="99623"/>
                </a:cubicBezTo>
                <a:cubicBezTo>
                  <a:pt x="80381" y="99623"/>
                  <a:pt x="75459" y="98645"/>
                  <a:pt x="70833" y="96747"/>
                </a:cubicBezTo>
                <a:lnTo>
                  <a:pt x="28464" y="79284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35" name="Text 32"/>
          <p:cNvSpPr/>
          <p:nvPr/>
        </p:nvSpPr>
        <p:spPr>
          <a:xfrm>
            <a:off x="749326" y="6473146"/>
            <a:ext cx="10939814" cy="2277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Clase 3 - Ecosistemas de Sistemas Operativos: Windows, macOS y Linux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Agenda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Contenido de la Clase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19050" y="0"/>
                </a:moveTo>
                <a:lnTo>
                  <a:pt x="895350" y="0"/>
                </a:lnTo>
                <a:cubicBezTo>
                  <a:pt x="905864" y="0"/>
                  <a:pt x="914400" y="8536"/>
                  <a:pt x="914400" y="19050"/>
                </a:cubicBezTo>
                <a:lnTo>
                  <a:pt x="914400" y="19050"/>
                </a:lnTo>
                <a:cubicBezTo>
                  <a:pt x="914400" y="29564"/>
                  <a:pt x="905864" y="38100"/>
                  <a:pt x="8953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5" name="Shape 3"/>
          <p:cNvSpPr/>
          <p:nvPr/>
        </p:nvSpPr>
        <p:spPr>
          <a:xfrm>
            <a:off x="385763" y="1528763"/>
            <a:ext cx="5610225" cy="1514475"/>
          </a:xfrm>
          <a:custGeom>
            <a:avLst/>
            <a:gdLst/>
            <a:ahLst/>
            <a:cxnLst/>
            <a:rect l="l" t="t" r="r" b="b"/>
            <a:pathLst>
              <a:path w="5610225" h="151447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362073"/>
                </a:lnTo>
                <a:cubicBezTo>
                  <a:pt x="5610225" y="1446242"/>
                  <a:pt x="5541992" y="1514475"/>
                  <a:pt x="5457823" y="1514475"/>
                </a:cubicBezTo>
                <a:lnTo>
                  <a:pt x="152402" y="1514475"/>
                </a:lnTo>
                <a:cubicBezTo>
                  <a:pt x="68233" y="1514475"/>
                  <a:pt x="0" y="1446242"/>
                  <a:pt x="0" y="1362073"/>
                </a:cubicBezTo>
                <a:lnTo>
                  <a:pt x="0" y="152402"/>
                </a:lnTo>
                <a:cubicBezTo>
                  <a:pt x="0" y="68233"/>
                  <a:pt x="68233" y="0"/>
                  <a:pt x="152402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8D4">
                  <a:alpha val="20000"/>
                </a:srgbClr>
              </a:gs>
              <a:gs pos="100000">
                <a:srgbClr val="0078D4">
                  <a:alpha val="5000"/>
                </a:srgbClr>
              </a:gs>
            </a:gsLst>
            <a:lin ang="2700000" scaled="1"/>
          </a:gradFill>
          <a:ln w="12700">
            <a:solidFill>
              <a:srgbClr val="0078D4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19125" y="17621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7" name="Text 5"/>
          <p:cNvSpPr/>
          <p:nvPr/>
        </p:nvSpPr>
        <p:spPr>
          <a:xfrm>
            <a:off x="561975" y="1762125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04925" y="1762125"/>
            <a:ext cx="457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¿Qué es un Ecosistema de SO?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04925" y="2143125"/>
            <a:ext cx="4533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Más que un programa: kernel, apps, actualizaciones, comunidad y modelo de negocio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96013" y="1528763"/>
            <a:ext cx="5610225" cy="1514475"/>
          </a:xfrm>
          <a:custGeom>
            <a:avLst/>
            <a:gdLst/>
            <a:ahLst/>
            <a:cxnLst/>
            <a:rect l="l" t="t" r="r" b="b"/>
            <a:pathLst>
              <a:path w="5610225" h="151447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362073"/>
                </a:lnTo>
                <a:cubicBezTo>
                  <a:pt x="5610225" y="1446242"/>
                  <a:pt x="5541992" y="1514475"/>
                  <a:pt x="5457823" y="1514475"/>
                </a:cubicBezTo>
                <a:lnTo>
                  <a:pt x="152402" y="1514475"/>
                </a:lnTo>
                <a:cubicBezTo>
                  <a:pt x="68233" y="1514475"/>
                  <a:pt x="0" y="1446242"/>
                  <a:pt x="0" y="1362073"/>
                </a:cubicBezTo>
                <a:lnTo>
                  <a:pt x="0" y="152402"/>
                </a:lnTo>
                <a:cubicBezTo>
                  <a:pt x="0" y="68233"/>
                  <a:pt x="68233" y="0"/>
                  <a:pt x="152402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8D4">
                  <a:alpha val="20000"/>
                </a:srgbClr>
              </a:gs>
              <a:gs pos="100000">
                <a:srgbClr val="0078D4">
                  <a:alpha val="5000"/>
                </a:srgbClr>
              </a:gs>
            </a:gsLst>
            <a:lin ang="2700000" scaled="1"/>
          </a:gradFill>
          <a:ln w="12700">
            <a:solidFill>
              <a:srgbClr val="0078D4">
                <a:alpha val="3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6429375" y="17621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12" name="Text 10"/>
          <p:cNvSpPr/>
          <p:nvPr/>
        </p:nvSpPr>
        <p:spPr>
          <a:xfrm>
            <a:off x="6372225" y="1762125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115175" y="1762125"/>
            <a:ext cx="457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Ecosistema Windows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115175" y="2143125"/>
            <a:ext cx="4533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Modelo centralizado por Microsoft, kernel NT, instalación de software y características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3243263"/>
            <a:ext cx="5610225" cy="1514475"/>
          </a:xfrm>
          <a:custGeom>
            <a:avLst/>
            <a:gdLst/>
            <a:ahLst/>
            <a:cxnLst/>
            <a:rect l="l" t="t" r="r" b="b"/>
            <a:pathLst>
              <a:path w="5610225" h="151447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362073"/>
                </a:lnTo>
                <a:cubicBezTo>
                  <a:pt x="5610225" y="1446242"/>
                  <a:pt x="5541992" y="1514475"/>
                  <a:pt x="5457823" y="1514475"/>
                </a:cubicBezTo>
                <a:lnTo>
                  <a:pt x="152402" y="1514475"/>
                </a:lnTo>
                <a:cubicBezTo>
                  <a:pt x="68233" y="1514475"/>
                  <a:pt x="0" y="1446242"/>
                  <a:pt x="0" y="1362073"/>
                </a:cubicBezTo>
                <a:lnTo>
                  <a:pt x="0" y="152402"/>
                </a:lnTo>
                <a:cubicBezTo>
                  <a:pt x="0" y="68233"/>
                  <a:pt x="68233" y="0"/>
                  <a:pt x="152402" y="0"/>
                </a:cubicBezTo>
                <a:close/>
              </a:path>
            </a:pathLst>
          </a:custGeom>
          <a:gradFill rotWithShape="1" flip="none">
            <a:gsLst>
              <a:gs pos="0">
                <a:srgbClr val="A2AAAD">
                  <a:alpha val="20000"/>
                </a:srgbClr>
              </a:gs>
              <a:gs pos="100000">
                <a:srgbClr val="A2AAAD">
                  <a:alpha val="5000"/>
                </a:srgbClr>
              </a:gs>
            </a:gsLst>
            <a:lin ang="2700000" scaled="1"/>
          </a:gradFill>
          <a:ln w="12700">
            <a:solidFill>
              <a:srgbClr val="A2AAAD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19125" y="34766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17" name="Text 15"/>
          <p:cNvSpPr/>
          <p:nvPr/>
        </p:nvSpPr>
        <p:spPr>
          <a:xfrm>
            <a:off x="561975" y="3476625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304925" y="3476625"/>
            <a:ext cx="457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Ecosistema macOS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304925" y="3857625"/>
            <a:ext cx="4533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Integración vertical total por Apple, basado en Unix, control absoluto de hardware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96013" y="3243263"/>
            <a:ext cx="5610225" cy="1514475"/>
          </a:xfrm>
          <a:custGeom>
            <a:avLst/>
            <a:gdLst/>
            <a:ahLst/>
            <a:cxnLst/>
            <a:rect l="l" t="t" r="r" b="b"/>
            <a:pathLst>
              <a:path w="5610225" h="151447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362073"/>
                </a:lnTo>
                <a:cubicBezTo>
                  <a:pt x="5610225" y="1446242"/>
                  <a:pt x="5541992" y="1514475"/>
                  <a:pt x="5457823" y="1514475"/>
                </a:cubicBezTo>
                <a:lnTo>
                  <a:pt x="152402" y="1514475"/>
                </a:lnTo>
                <a:cubicBezTo>
                  <a:pt x="68233" y="1514475"/>
                  <a:pt x="0" y="1446242"/>
                  <a:pt x="0" y="1362073"/>
                </a:cubicBezTo>
                <a:lnTo>
                  <a:pt x="0" y="152402"/>
                </a:lnTo>
                <a:cubicBezTo>
                  <a:pt x="0" y="68233"/>
                  <a:pt x="68233" y="0"/>
                  <a:pt x="152402" y="0"/>
                </a:cubicBezTo>
                <a:close/>
              </a:path>
            </a:pathLst>
          </a:custGeom>
          <a:gradFill rotWithShape="1" flip="none">
            <a:gsLst>
              <a:gs pos="0">
                <a:srgbClr val="E95420">
                  <a:alpha val="20000"/>
                </a:srgbClr>
              </a:gs>
              <a:gs pos="100000">
                <a:srgbClr val="E95420">
                  <a:alpha val="5000"/>
                </a:srgbClr>
              </a:gs>
            </a:gsLst>
            <a:lin ang="2700000" scaled="1"/>
          </a:gradFill>
          <a:ln w="12700">
            <a:solidFill>
              <a:srgbClr val="E95420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429375" y="34766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22" name="Text 20"/>
          <p:cNvSpPr/>
          <p:nvPr/>
        </p:nvSpPr>
        <p:spPr>
          <a:xfrm>
            <a:off x="6372225" y="3476625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115175" y="3476625"/>
            <a:ext cx="457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Universo Linux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115175" y="3857625"/>
            <a:ext cx="4533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Distribuciones, las tres grandes familias (Debian, Fedora, Arch) y su diversidad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5763" y="4957763"/>
            <a:ext cx="5610225" cy="1514475"/>
          </a:xfrm>
          <a:custGeom>
            <a:avLst/>
            <a:gdLst/>
            <a:ahLst/>
            <a:cxnLst/>
            <a:rect l="l" t="t" r="r" b="b"/>
            <a:pathLst>
              <a:path w="5610225" h="151447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362073"/>
                </a:lnTo>
                <a:cubicBezTo>
                  <a:pt x="5610225" y="1446242"/>
                  <a:pt x="5541992" y="1514475"/>
                  <a:pt x="5457823" y="1514475"/>
                </a:cubicBezTo>
                <a:lnTo>
                  <a:pt x="152402" y="1514475"/>
                </a:lnTo>
                <a:cubicBezTo>
                  <a:pt x="68233" y="1514475"/>
                  <a:pt x="0" y="1446242"/>
                  <a:pt x="0" y="1362073"/>
                </a:cubicBezTo>
                <a:lnTo>
                  <a:pt x="0" y="152402"/>
                </a:lnTo>
                <a:cubicBezTo>
                  <a:pt x="0" y="68233"/>
                  <a:pt x="68233" y="0"/>
                  <a:pt x="152402" y="0"/>
                </a:cubicBezTo>
                <a:close/>
              </a:path>
            </a:pathLst>
          </a:custGeom>
          <a:gradFill rotWithShape="1" flip="none">
            <a:gsLst>
              <a:gs pos="0">
                <a:srgbClr val="50E3C2">
                  <a:alpha val="20000"/>
                </a:srgbClr>
              </a:gs>
              <a:gs pos="100000">
                <a:srgbClr val="50E3C2">
                  <a:alpha val="5000"/>
                </a:srgbClr>
              </a:gs>
            </a:gsLst>
            <a:lin ang="2700000" scaled="1"/>
          </a:gradFill>
          <a:ln w="12700">
            <a:solidFill>
              <a:srgbClr val="50E3C2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19125" y="51911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7" name="Text 25"/>
          <p:cNvSpPr/>
          <p:nvPr/>
        </p:nvSpPr>
        <p:spPr>
          <a:xfrm>
            <a:off x="561975" y="5191125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304925" y="5191125"/>
            <a:ext cx="457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Gestores de Paquetes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304925" y="5572125"/>
            <a:ext cx="4533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magia de Linux: apt, dnf, pacman y formatos universales (Flatpak, AppImage)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96013" y="4957763"/>
            <a:ext cx="5610225" cy="1514475"/>
          </a:xfrm>
          <a:custGeom>
            <a:avLst/>
            <a:gdLst/>
            <a:ahLst/>
            <a:cxnLst/>
            <a:rect l="l" t="t" r="r" b="b"/>
            <a:pathLst>
              <a:path w="5610225" h="1514475">
                <a:moveTo>
                  <a:pt x="152402" y="0"/>
                </a:moveTo>
                <a:lnTo>
                  <a:pt x="5457823" y="0"/>
                </a:lnTo>
                <a:cubicBezTo>
                  <a:pt x="5541992" y="0"/>
                  <a:pt x="5610225" y="68233"/>
                  <a:pt x="5610225" y="152402"/>
                </a:cubicBezTo>
                <a:lnTo>
                  <a:pt x="5610225" y="1362073"/>
                </a:lnTo>
                <a:cubicBezTo>
                  <a:pt x="5610225" y="1446242"/>
                  <a:pt x="5541992" y="1514475"/>
                  <a:pt x="5457823" y="1514475"/>
                </a:cubicBezTo>
                <a:lnTo>
                  <a:pt x="152402" y="1514475"/>
                </a:lnTo>
                <a:cubicBezTo>
                  <a:pt x="68233" y="1514475"/>
                  <a:pt x="0" y="1446242"/>
                  <a:pt x="0" y="1362073"/>
                </a:cubicBezTo>
                <a:lnTo>
                  <a:pt x="0" y="152402"/>
                </a:lnTo>
                <a:cubicBezTo>
                  <a:pt x="0" y="68233"/>
                  <a:pt x="68233" y="0"/>
                  <a:pt x="152402" y="0"/>
                </a:cubicBezTo>
                <a:close/>
              </a:path>
            </a:pathLst>
          </a:custGeom>
          <a:gradFill rotWithShape="1" flip="none">
            <a:gsLst>
              <a:gs pos="0">
                <a:srgbClr val="F5A623">
                  <a:alpha val="20000"/>
                </a:srgbClr>
              </a:gs>
              <a:gs pos="100000">
                <a:srgbClr val="F5A623">
                  <a:alpha val="5000"/>
                </a:srgbClr>
              </a:gs>
            </a:gsLst>
            <a:lin ang="2700000" scaled="1"/>
          </a:gradFill>
          <a:ln w="12700">
            <a:solidFill>
              <a:srgbClr val="F5A623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429375" y="51911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32" name="Text 30"/>
          <p:cNvSpPr/>
          <p:nvPr/>
        </p:nvSpPr>
        <p:spPr>
          <a:xfrm>
            <a:off x="6372225" y="5191125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06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115175" y="5191125"/>
            <a:ext cx="457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Comparativa y Conclusiones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115175" y="5572125"/>
            <a:ext cx="4533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Tres mundos, tres filosofías: edificio, torre privada y ciudad completa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2207" y="332207"/>
            <a:ext cx="11594027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spc="52" kern="0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Fundamentos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2207" y="597973"/>
            <a:ext cx="11677079" cy="3322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54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¿Qué es un Ecosistema de Sistema Operativo?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2207" y="996621"/>
            <a:ext cx="11610638" cy="232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8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 sistema operativo no es solo el programa que enciende el computador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2207" y="1328828"/>
            <a:ext cx="797297" cy="33221"/>
          </a:xfrm>
          <a:custGeom>
            <a:avLst/>
            <a:gdLst/>
            <a:ahLst/>
            <a:cxnLst/>
            <a:rect l="l" t="t" r="r" b="b"/>
            <a:pathLst>
              <a:path w="797297" h="33221">
                <a:moveTo>
                  <a:pt x="16610" y="0"/>
                </a:moveTo>
                <a:lnTo>
                  <a:pt x="780687" y="0"/>
                </a:lnTo>
                <a:cubicBezTo>
                  <a:pt x="789860" y="0"/>
                  <a:pt x="797297" y="7437"/>
                  <a:pt x="797297" y="16610"/>
                </a:cubicBezTo>
                <a:lnTo>
                  <a:pt x="797297" y="16610"/>
                </a:lnTo>
                <a:cubicBezTo>
                  <a:pt x="797297" y="25784"/>
                  <a:pt x="789860" y="33221"/>
                  <a:pt x="780687" y="33221"/>
                </a:cubicBezTo>
                <a:lnTo>
                  <a:pt x="16610" y="33221"/>
                </a:lnTo>
                <a:cubicBezTo>
                  <a:pt x="7443" y="33221"/>
                  <a:pt x="0" y="25778"/>
                  <a:pt x="0" y="16610"/>
                </a:cubicBezTo>
                <a:lnTo>
                  <a:pt x="0" y="16610"/>
                </a:lnTo>
                <a:cubicBezTo>
                  <a:pt x="0" y="7443"/>
                  <a:pt x="7443" y="0"/>
                  <a:pt x="16610" y="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6" name="Shape 4"/>
          <p:cNvSpPr/>
          <p:nvPr/>
        </p:nvSpPr>
        <p:spPr>
          <a:xfrm>
            <a:off x="336360" y="1532305"/>
            <a:ext cx="6220578" cy="1968327"/>
          </a:xfrm>
          <a:custGeom>
            <a:avLst/>
            <a:gdLst/>
            <a:ahLst/>
            <a:cxnLst/>
            <a:rect l="l" t="t" r="r" b="b"/>
            <a:pathLst>
              <a:path w="6220578" h="1968327">
                <a:moveTo>
                  <a:pt x="132882" y="0"/>
                </a:moveTo>
                <a:lnTo>
                  <a:pt x="6087696" y="0"/>
                </a:lnTo>
                <a:cubicBezTo>
                  <a:pt x="6161084" y="0"/>
                  <a:pt x="6220578" y="59493"/>
                  <a:pt x="6220578" y="132882"/>
                </a:cubicBezTo>
                <a:lnTo>
                  <a:pt x="6220578" y="1835445"/>
                </a:lnTo>
                <a:cubicBezTo>
                  <a:pt x="6220578" y="1908834"/>
                  <a:pt x="6161084" y="1968327"/>
                  <a:pt x="6087696" y="1968327"/>
                </a:cubicBezTo>
                <a:lnTo>
                  <a:pt x="132882" y="1968327"/>
                </a:lnTo>
                <a:cubicBezTo>
                  <a:pt x="59493" y="1968327"/>
                  <a:pt x="0" y="1908834"/>
                  <a:pt x="0" y="1835445"/>
                </a:cubicBezTo>
                <a:lnTo>
                  <a:pt x="0" y="132882"/>
                </a:lnTo>
                <a:cubicBezTo>
                  <a:pt x="0" y="59542"/>
                  <a:pt x="59542" y="0"/>
                  <a:pt x="132882" y="0"/>
                </a:cubicBezTo>
                <a:close/>
              </a:path>
            </a:pathLst>
          </a:custGeom>
          <a:gradFill rotWithShape="1" flip="none">
            <a:gsLst>
              <a:gs pos="0">
                <a:srgbClr val="4A90E2">
                  <a:alpha val="20000"/>
                </a:srgbClr>
              </a:gs>
              <a:gs pos="100000">
                <a:srgbClr val="4A90E2">
                  <a:alpha val="5000"/>
                </a:srgbClr>
              </a:gs>
            </a:gsLst>
            <a:lin ang="2700000" scaled="1"/>
          </a:gradFill>
          <a:ln w="12700">
            <a:solidFill>
              <a:srgbClr val="4A90E2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70981" y="1710866"/>
            <a:ext cx="186866" cy="249155"/>
          </a:xfrm>
          <a:custGeom>
            <a:avLst/>
            <a:gdLst/>
            <a:ahLst/>
            <a:cxnLst/>
            <a:rect l="l" t="t" r="r" b="b"/>
            <a:pathLst>
              <a:path w="186866" h="249155">
                <a:moveTo>
                  <a:pt x="142534" y="186866"/>
                </a:moveTo>
                <a:cubicBezTo>
                  <a:pt x="146087" y="176015"/>
                  <a:pt x="153192" y="166185"/>
                  <a:pt x="161221" y="157717"/>
                </a:cubicBezTo>
                <a:cubicBezTo>
                  <a:pt x="177134" y="140977"/>
                  <a:pt x="186866" y="118349"/>
                  <a:pt x="186866" y="93433"/>
                </a:cubicBezTo>
                <a:cubicBezTo>
                  <a:pt x="186866" y="41850"/>
                  <a:pt x="145016" y="0"/>
                  <a:pt x="93433" y="0"/>
                </a:cubicBezTo>
                <a:cubicBezTo>
                  <a:pt x="41850" y="0"/>
                  <a:pt x="0" y="41850"/>
                  <a:pt x="0" y="93433"/>
                </a:cubicBezTo>
                <a:cubicBezTo>
                  <a:pt x="0" y="118349"/>
                  <a:pt x="9733" y="140977"/>
                  <a:pt x="25645" y="157717"/>
                </a:cubicBezTo>
                <a:cubicBezTo>
                  <a:pt x="33675" y="166185"/>
                  <a:pt x="40828" y="176015"/>
                  <a:pt x="44332" y="186866"/>
                </a:cubicBezTo>
                <a:lnTo>
                  <a:pt x="142486" y="186866"/>
                </a:lnTo>
                <a:close/>
                <a:moveTo>
                  <a:pt x="140150" y="210225"/>
                </a:moveTo>
                <a:lnTo>
                  <a:pt x="46717" y="210225"/>
                </a:lnTo>
                <a:lnTo>
                  <a:pt x="46717" y="218011"/>
                </a:lnTo>
                <a:cubicBezTo>
                  <a:pt x="46717" y="239520"/>
                  <a:pt x="64138" y="256941"/>
                  <a:pt x="85647" y="256941"/>
                </a:cubicBezTo>
                <a:lnTo>
                  <a:pt x="101219" y="256941"/>
                </a:lnTo>
                <a:cubicBezTo>
                  <a:pt x="122728" y="256941"/>
                  <a:pt x="140150" y="239520"/>
                  <a:pt x="140150" y="218011"/>
                </a:cubicBezTo>
                <a:lnTo>
                  <a:pt x="140150" y="210225"/>
                </a:lnTo>
                <a:close/>
                <a:moveTo>
                  <a:pt x="89540" y="54503"/>
                </a:moveTo>
                <a:cubicBezTo>
                  <a:pt x="70172" y="54503"/>
                  <a:pt x="54503" y="70172"/>
                  <a:pt x="54503" y="89540"/>
                </a:cubicBezTo>
                <a:cubicBezTo>
                  <a:pt x="54503" y="96012"/>
                  <a:pt x="49296" y="101219"/>
                  <a:pt x="42824" y="101219"/>
                </a:cubicBezTo>
                <a:cubicBezTo>
                  <a:pt x="36351" y="101219"/>
                  <a:pt x="31144" y="96012"/>
                  <a:pt x="31144" y="89540"/>
                </a:cubicBezTo>
                <a:cubicBezTo>
                  <a:pt x="31144" y="57277"/>
                  <a:pt x="57277" y="31144"/>
                  <a:pt x="89540" y="31144"/>
                </a:cubicBezTo>
                <a:cubicBezTo>
                  <a:pt x="96012" y="31144"/>
                  <a:pt x="101219" y="36351"/>
                  <a:pt x="101219" y="42824"/>
                </a:cubicBezTo>
                <a:cubicBezTo>
                  <a:pt x="101219" y="49296"/>
                  <a:pt x="96012" y="54503"/>
                  <a:pt x="89540" y="54503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8" name="Text 6"/>
          <p:cNvSpPr/>
          <p:nvPr/>
        </p:nvSpPr>
        <p:spPr>
          <a:xfrm>
            <a:off x="917722" y="1702561"/>
            <a:ext cx="3089526" cy="2657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9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Analogía del "Mundo Completo"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06616" y="2101210"/>
            <a:ext cx="5946507" cy="431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6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Piensa en un sistema operativo no como un simple software, sino como un </a:t>
            </a:r>
            <a:pPr>
              <a:lnSpc>
                <a:spcPct val="140000"/>
              </a:lnSpc>
            </a:pPr>
            <a:r>
              <a:rPr lang="en-US" sz="1046" b="1" dirty="0">
                <a:solidFill>
                  <a:srgbClr val="F0F2F5">
                    <a:alpha val="90000"/>
                  </a:srgbClr>
                </a:solidFill>
                <a:highlight>
                  <a:srgbClr val="F5A623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ecosistema completo </a:t>
            </a:r>
            <a:pPr>
              <a:lnSpc>
                <a:spcPct val="140000"/>
              </a:lnSpc>
            </a:pPr>
            <a:r>
              <a:rPr lang="en-US" sz="1046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 abarca múltiples componentes interconectados.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23226" y="2665962"/>
            <a:ext cx="5863455" cy="664414"/>
          </a:xfrm>
          <a:custGeom>
            <a:avLst/>
            <a:gdLst/>
            <a:ahLst/>
            <a:cxnLst/>
            <a:rect l="l" t="t" r="r" b="b"/>
            <a:pathLst>
              <a:path w="5863455" h="664414">
                <a:moveTo>
                  <a:pt x="33221" y="0"/>
                </a:moveTo>
                <a:lnTo>
                  <a:pt x="5763793" y="0"/>
                </a:lnTo>
                <a:cubicBezTo>
                  <a:pt x="5818835" y="0"/>
                  <a:pt x="5863455" y="44620"/>
                  <a:pt x="5863455" y="99662"/>
                </a:cubicBezTo>
                <a:lnTo>
                  <a:pt x="5863455" y="564752"/>
                </a:lnTo>
                <a:cubicBezTo>
                  <a:pt x="5863455" y="619794"/>
                  <a:pt x="5818835" y="664414"/>
                  <a:pt x="5763793" y="664414"/>
                </a:cubicBezTo>
                <a:lnTo>
                  <a:pt x="33221" y="664414"/>
                </a:lnTo>
                <a:cubicBezTo>
                  <a:pt x="14873" y="664414"/>
                  <a:pt x="0" y="649541"/>
                  <a:pt x="0" y="631193"/>
                </a:cubicBezTo>
                <a:lnTo>
                  <a:pt x="0" y="33221"/>
                </a:lnTo>
                <a:cubicBezTo>
                  <a:pt x="0" y="14886"/>
                  <a:pt x="14886" y="0"/>
                  <a:pt x="3322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23226" y="2665962"/>
            <a:ext cx="33221" cy="664414"/>
          </a:xfrm>
          <a:custGeom>
            <a:avLst/>
            <a:gdLst/>
            <a:ahLst/>
            <a:cxnLst/>
            <a:rect l="l" t="t" r="r" b="b"/>
            <a:pathLst>
              <a:path w="33221" h="664414">
                <a:moveTo>
                  <a:pt x="33221" y="0"/>
                </a:moveTo>
                <a:lnTo>
                  <a:pt x="33221" y="0"/>
                </a:lnTo>
                <a:lnTo>
                  <a:pt x="33221" y="664414"/>
                </a:lnTo>
                <a:lnTo>
                  <a:pt x="33221" y="664414"/>
                </a:lnTo>
                <a:cubicBezTo>
                  <a:pt x="14873" y="664414"/>
                  <a:pt x="0" y="649541"/>
                  <a:pt x="0" y="631193"/>
                </a:cubicBezTo>
                <a:lnTo>
                  <a:pt x="0" y="33221"/>
                </a:lnTo>
                <a:cubicBezTo>
                  <a:pt x="0" y="14886"/>
                  <a:pt x="14886" y="0"/>
                  <a:pt x="33221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2" name="Text 10"/>
          <p:cNvSpPr/>
          <p:nvPr/>
        </p:nvSpPr>
        <p:spPr>
          <a:xfrm>
            <a:off x="672719" y="2798845"/>
            <a:ext cx="5647520" cy="3986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 como comparar una casa (solo el software) con una ciudad completa (el ecosistema): hay infraestructura, servicios, regulaciones, comunidad y economía.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36360" y="3641820"/>
            <a:ext cx="6220578" cy="3214104"/>
          </a:xfrm>
          <a:custGeom>
            <a:avLst/>
            <a:gdLst/>
            <a:ahLst/>
            <a:cxnLst/>
            <a:rect l="l" t="t" r="r" b="b"/>
            <a:pathLst>
              <a:path w="6220578" h="3214104">
                <a:moveTo>
                  <a:pt x="132871" y="0"/>
                </a:moveTo>
                <a:lnTo>
                  <a:pt x="6087707" y="0"/>
                </a:lnTo>
                <a:cubicBezTo>
                  <a:pt x="6161089" y="0"/>
                  <a:pt x="6220578" y="59488"/>
                  <a:pt x="6220578" y="132871"/>
                </a:cubicBezTo>
                <a:lnTo>
                  <a:pt x="6220578" y="3081233"/>
                </a:lnTo>
                <a:cubicBezTo>
                  <a:pt x="6220578" y="3154615"/>
                  <a:pt x="6161089" y="3214104"/>
                  <a:pt x="6087707" y="3214104"/>
                </a:cubicBezTo>
                <a:lnTo>
                  <a:pt x="132871" y="3214104"/>
                </a:lnTo>
                <a:cubicBezTo>
                  <a:pt x="59538" y="3214104"/>
                  <a:pt x="0" y="3154566"/>
                  <a:pt x="0" y="3081233"/>
                </a:cubicBezTo>
                <a:lnTo>
                  <a:pt x="0" y="132871"/>
                </a:lnTo>
                <a:cubicBezTo>
                  <a:pt x="0" y="59538"/>
                  <a:pt x="59538" y="0"/>
                  <a:pt x="13287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50E3C2">
                <a:alpha val="30196"/>
              </a:srgbClr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506616" y="3845297"/>
            <a:ext cx="207629" cy="166104"/>
          </a:xfrm>
          <a:custGeom>
            <a:avLst/>
            <a:gdLst/>
            <a:ahLst/>
            <a:cxnLst/>
            <a:rect l="l" t="t" r="r" b="b"/>
            <a:pathLst>
              <a:path w="207629" h="166104">
                <a:moveTo>
                  <a:pt x="134927" y="68291"/>
                </a:moveTo>
                <a:cubicBezTo>
                  <a:pt x="138885" y="67220"/>
                  <a:pt x="143037" y="69102"/>
                  <a:pt x="144822" y="72768"/>
                </a:cubicBezTo>
                <a:lnTo>
                  <a:pt x="150856" y="84966"/>
                </a:lnTo>
                <a:cubicBezTo>
                  <a:pt x="154197" y="85420"/>
                  <a:pt x="157474" y="86328"/>
                  <a:pt x="160556" y="87594"/>
                </a:cubicBezTo>
                <a:lnTo>
                  <a:pt x="171911" y="80035"/>
                </a:lnTo>
                <a:cubicBezTo>
                  <a:pt x="175317" y="77764"/>
                  <a:pt x="179827" y="78218"/>
                  <a:pt x="182714" y="81105"/>
                </a:cubicBezTo>
                <a:lnTo>
                  <a:pt x="188943" y="87334"/>
                </a:lnTo>
                <a:cubicBezTo>
                  <a:pt x="191830" y="90221"/>
                  <a:pt x="192284" y="94763"/>
                  <a:pt x="190013" y="98137"/>
                </a:cubicBezTo>
                <a:lnTo>
                  <a:pt x="182454" y="109460"/>
                </a:lnTo>
                <a:cubicBezTo>
                  <a:pt x="183071" y="110984"/>
                  <a:pt x="183622" y="112574"/>
                  <a:pt x="184076" y="114229"/>
                </a:cubicBezTo>
                <a:cubicBezTo>
                  <a:pt x="184531" y="115883"/>
                  <a:pt x="184823" y="117505"/>
                  <a:pt x="185050" y="119160"/>
                </a:cubicBezTo>
                <a:lnTo>
                  <a:pt x="197280" y="125194"/>
                </a:lnTo>
                <a:cubicBezTo>
                  <a:pt x="200946" y="127011"/>
                  <a:pt x="202828" y="131163"/>
                  <a:pt x="201757" y="135089"/>
                </a:cubicBezTo>
                <a:lnTo>
                  <a:pt x="199486" y="143589"/>
                </a:lnTo>
                <a:cubicBezTo>
                  <a:pt x="198416" y="147514"/>
                  <a:pt x="194750" y="150174"/>
                  <a:pt x="190662" y="149915"/>
                </a:cubicBezTo>
                <a:lnTo>
                  <a:pt x="177037" y="149039"/>
                </a:lnTo>
                <a:cubicBezTo>
                  <a:pt x="174993" y="151667"/>
                  <a:pt x="172624" y="154100"/>
                  <a:pt x="169932" y="156176"/>
                </a:cubicBezTo>
                <a:lnTo>
                  <a:pt x="170808" y="169769"/>
                </a:lnTo>
                <a:cubicBezTo>
                  <a:pt x="171067" y="173857"/>
                  <a:pt x="168407" y="177556"/>
                  <a:pt x="164481" y="178594"/>
                </a:cubicBezTo>
                <a:lnTo>
                  <a:pt x="155982" y="180865"/>
                </a:lnTo>
                <a:cubicBezTo>
                  <a:pt x="152024" y="181935"/>
                  <a:pt x="147904" y="180054"/>
                  <a:pt x="146087" y="176388"/>
                </a:cubicBezTo>
                <a:lnTo>
                  <a:pt x="140053" y="164189"/>
                </a:lnTo>
                <a:cubicBezTo>
                  <a:pt x="136711" y="163735"/>
                  <a:pt x="133434" y="162827"/>
                  <a:pt x="130352" y="161562"/>
                </a:cubicBezTo>
                <a:lnTo>
                  <a:pt x="118998" y="169121"/>
                </a:lnTo>
                <a:cubicBezTo>
                  <a:pt x="115591" y="171392"/>
                  <a:pt x="111082" y="170937"/>
                  <a:pt x="108194" y="168050"/>
                </a:cubicBezTo>
                <a:lnTo>
                  <a:pt x="101966" y="161821"/>
                </a:lnTo>
                <a:cubicBezTo>
                  <a:pt x="99078" y="158934"/>
                  <a:pt x="98624" y="154424"/>
                  <a:pt x="100895" y="151018"/>
                </a:cubicBezTo>
                <a:lnTo>
                  <a:pt x="108454" y="139663"/>
                </a:lnTo>
                <a:cubicBezTo>
                  <a:pt x="107838" y="138138"/>
                  <a:pt x="107286" y="136549"/>
                  <a:pt x="106832" y="134894"/>
                </a:cubicBezTo>
                <a:cubicBezTo>
                  <a:pt x="106378" y="133240"/>
                  <a:pt x="106086" y="131585"/>
                  <a:pt x="105859" y="129963"/>
                </a:cubicBezTo>
                <a:lnTo>
                  <a:pt x="93628" y="123929"/>
                </a:lnTo>
                <a:cubicBezTo>
                  <a:pt x="89962" y="122112"/>
                  <a:pt x="88113" y="117959"/>
                  <a:pt x="89151" y="114034"/>
                </a:cubicBezTo>
                <a:lnTo>
                  <a:pt x="91422" y="105534"/>
                </a:lnTo>
                <a:cubicBezTo>
                  <a:pt x="92492" y="101609"/>
                  <a:pt x="96158" y="98948"/>
                  <a:pt x="100246" y="99208"/>
                </a:cubicBezTo>
                <a:lnTo>
                  <a:pt x="113839" y="100084"/>
                </a:lnTo>
                <a:cubicBezTo>
                  <a:pt x="115883" y="97456"/>
                  <a:pt x="118251" y="95023"/>
                  <a:pt x="120944" y="92947"/>
                </a:cubicBezTo>
                <a:lnTo>
                  <a:pt x="120068" y="79386"/>
                </a:lnTo>
                <a:cubicBezTo>
                  <a:pt x="119809" y="75298"/>
                  <a:pt x="122469" y="71600"/>
                  <a:pt x="126394" y="70562"/>
                </a:cubicBezTo>
                <a:lnTo>
                  <a:pt x="134894" y="68291"/>
                </a:lnTo>
                <a:close/>
                <a:moveTo>
                  <a:pt x="145470" y="110303"/>
                </a:moveTo>
                <a:cubicBezTo>
                  <a:pt x="137592" y="110312"/>
                  <a:pt x="131203" y="116716"/>
                  <a:pt x="131212" y="124594"/>
                </a:cubicBezTo>
                <a:cubicBezTo>
                  <a:pt x="131221" y="132472"/>
                  <a:pt x="137624" y="138861"/>
                  <a:pt x="145503" y="138852"/>
                </a:cubicBezTo>
                <a:cubicBezTo>
                  <a:pt x="153381" y="138843"/>
                  <a:pt x="159770" y="132440"/>
                  <a:pt x="159761" y="124561"/>
                </a:cubicBezTo>
                <a:cubicBezTo>
                  <a:pt x="159752" y="116683"/>
                  <a:pt x="153349" y="110294"/>
                  <a:pt x="145470" y="110303"/>
                </a:cubicBezTo>
                <a:close/>
                <a:moveTo>
                  <a:pt x="72962" y="-14761"/>
                </a:moveTo>
                <a:lnTo>
                  <a:pt x="81462" y="-12490"/>
                </a:lnTo>
                <a:cubicBezTo>
                  <a:pt x="85388" y="-11420"/>
                  <a:pt x="88048" y="-7721"/>
                  <a:pt x="87788" y="-3666"/>
                </a:cubicBezTo>
                <a:lnTo>
                  <a:pt x="86912" y="9895"/>
                </a:lnTo>
                <a:cubicBezTo>
                  <a:pt x="89605" y="11971"/>
                  <a:pt x="91973" y="14372"/>
                  <a:pt x="94017" y="17032"/>
                </a:cubicBezTo>
                <a:lnTo>
                  <a:pt x="107643" y="16156"/>
                </a:lnTo>
                <a:cubicBezTo>
                  <a:pt x="111698" y="15897"/>
                  <a:pt x="115397" y="18557"/>
                  <a:pt x="116467" y="22482"/>
                </a:cubicBezTo>
                <a:lnTo>
                  <a:pt x="118738" y="30982"/>
                </a:lnTo>
                <a:cubicBezTo>
                  <a:pt x="119776" y="34908"/>
                  <a:pt x="117927" y="39060"/>
                  <a:pt x="114261" y="40877"/>
                </a:cubicBezTo>
                <a:lnTo>
                  <a:pt x="102030" y="46911"/>
                </a:lnTo>
                <a:cubicBezTo>
                  <a:pt x="101803" y="48566"/>
                  <a:pt x="101479" y="50220"/>
                  <a:pt x="101057" y="51842"/>
                </a:cubicBezTo>
                <a:cubicBezTo>
                  <a:pt x="100635" y="53465"/>
                  <a:pt x="100051" y="55087"/>
                  <a:pt x="99435" y="56611"/>
                </a:cubicBezTo>
                <a:lnTo>
                  <a:pt x="106994" y="67966"/>
                </a:lnTo>
                <a:cubicBezTo>
                  <a:pt x="109265" y="71373"/>
                  <a:pt x="108811" y="75882"/>
                  <a:pt x="105923" y="78769"/>
                </a:cubicBezTo>
                <a:lnTo>
                  <a:pt x="99695" y="84998"/>
                </a:lnTo>
                <a:cubicBezTo>
                  <a:pt x="96807" y="87886"/>
                  <a:pt x="92298" y="88340"/>
                  <a:pt x="88891" y="86069"/>
                </a:cubicBezTo>
                <a:lnTo>
                  <a:pt x="77537" y="78510"/>
                </a:lnTo>
                <a:cubicBezTo>
                  <a:pt x="74455" y="79775"/>
                  <a:pt x="71178" y="80683"/>
                  <a:pt x="67836" y="81138"/>
                </a:cubicBezTo>
                <a:lnTo>
                  <a:pt x="61802" y="93336"/>
                </a:lnTo>
                <a:cubicBezTo>
                  <a:pt x="59985" y="97002"/>
                  <a:pt x="55833" y="98851"/>
                  <a:pt x="51907" y="97813"/>
                </a:cubicBezTo>
                <a:lnTo>
                  <a:pt x="43408" y="95542"/>
                </a:lnTo>
                <a:cubicBezTo>
                  <a:pt x="39450" y="94471"/>
                  <a:pt x="36822" y="90773"/>
                  <a:pt x="37081" y="86718"/>
                </a:cubicBezTo>
                <a:lnTo>
                  <a:pt x="37957" y="73124"/>
                </a:lnTo>
                <a:cubicBezTo>
                  <a:pt x="35265" y="71048"/>
                  <a:pt x="32896" y="68647"/>
                  <a:pt x="30852" y="65987"/>
                </a:cubicBezTo>
                <a:lnTo>
                  <a:pt x="17227" y="66863"/>
                </a:lnTo>
                <a:cubicBezTo>
                  <a:pt x="13171" y="67123"/>
                  <a:pt x="9473" y="64462"/>
                  <a:pt x="8403" y="60537"/>
                </a:cubicBezTo>
                <a:lnTo>
                  <a:pt x="6132" y="52037"/>
                </a:lnTo>
                <a:cubicBezTo>
                  <a:pt x="5093" y="48112"/>
                  <a:pt x="6943" y="43959"/>
                  <a:pt x="10609" y="42142"/>
                </a:cubicBezTo>
                <a:lnTo>
                  <a:pt x="22839" y="36108"/>
                </a:lnTo>
                <a:cubicBezTo>
                  <a:pt x="23066" y="34454"/>
                  <a:pt x="23391" y="32831"/>
                  <a:pt x="23813" y="31177"/>
                </a:cubicBezTo>
                <a:cubicBezTo>
                  <a:pt x="24267" y="29522"/>
                  <a:pt x="24786" y="27933"/>
                  <a:pt x="25435" y="26408"/>
                </a:cubicBezTo>
                <a:lnTo>
                  <a:pt x="17876" y="15086"/>
                </a:lnTo>
                <a:cubicBezTo>
                  <a:pt x="15605" y="11679"/>
                  <a:pt x="16059" y="7170"/>
                  <a:pt x="18946" y="4282"/>
                </a:cubicBezTo>
                <a:lnTo>
                  <a:pt x="25175" y="-1947"/>
                </a:lnTo>
                <a:cubicBezTo>
                  <a:pt x="28062" y="-4834"/>
                  <a:pt x="32572" y="-5288"/>
                  <a:pt x="35978" y="-3017"/>
                </a:cubicBezTo>
                <a:lnTo>
                  <a:pt x="47333" y="4542"/>
                </a:lnTo>
                <a:cubicBezTo>
                  <a:pt x="50415" y="3277"/>
                  <a:pt x="53692" y="2368"/>
                  <a:pt x="57033" y="1914"/>
                </a:cubicBezTo>
                <a:lnTo>
                  <a:pt x="63067" y="-10284"/>
                </a:lnTo>
                <a:cubicBezTo>
                  <a:pt x="64884" y="-13950"/>
                  <a:pt x="69004" y="-15799"/>
                  <a:pt x="72962" y="-14761"/>
                </a:cubicBezTo>
                <a:close/>
                <a:moveTo>
                  <a:pt x="62419" y="27251"/>
                </a:moveTo>
                <a:cubicBezTo>
                  <a:pt x="54540" y="27251"/>
                  <a:pt x="48144" y="33648"/>
                  <a:pt x="48144" y="41526"/>
                </a:cubicBezTo>
                <a:cubicBezTo>
                  <a:pt x="48144" y="49404"/>
                  <a:pt x="54540" y="55800"/>
                  <a:pt x="62419" y="55800"/>
                </a:cubicBezTo>
                <a:cubicBezTo>
                  <a:pt x="70297" y="55800"/>
                  <a:pt x="76693" y="49404"/>
                  <a:pt x="76693" y="41526"/>
                </a:cubicBezTo>
                <a:cubicBezTo>
                  <a:pt x="76693" y="33648"/>
                  <a:pt x="70297" y="27251"/>
                  <a:pt x="62419" y="27251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5" name="Text 13"/>
          <p:cNvSpPr/>
          <p:nvPr/>
        </p:nvSpPr>
        <p:spPr>
          <a:xfrm>
            <a:off x="714245" y="3812076"/>
            <a:ext cx="5755488" cy="232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8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Componentes del Ecosistema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10768" y="4181657"/>
            <a:ext cx="2881896" cy="639499"/>
          </a:xfrm>
          <a:custGeom>
            <a:avLst/>
            <a:gdLst/>
            <a:ahLst/>
            <a:cxnLst/>
            <a:rect l="l" t="t" r="r" b="b"/>
            <a:pathLst>
              <a:path w="2881896" h="639499">
                <a:moveTo>
                  <a:pt x="99659" y="0"/>
                </a:moveTo>
                <a:lnTo>
                  <a:pt x="2782237" y="0"/>
                </a:lnTo>
                <a:cubicBezTo>
                  <a:pt x="2837277" y="0"/>
                  <a:pt x="2881896" y="44619"/>
                  <a:pt x="2881896" y="99659"/>
                </a:cubicBezTo>
                <a:lnTo>
                  <a:pt x="2881896" y="539839"/>
                </a:lnTo>
                <a:cubicBezTo>
                  <a:pt x="2881896" y="594880"/>
                  <a:pt x="2837277" y="639499"/>
                  <a:pt x="2782237" y="639499"/>
                </a:cubicBezTo>
                <a:lnTo>
                  <a:pt x="99659" y="639499"/>
                </a:lnTo>
                <a:cubicBezTo>
                  <a:pt x="44619" y="639499"/>
                  <a:pt x="0" y="594880"/>
                  <a:pt x="0" y="539839"/>
                </a:cubicBezTo>
                <a:lnTo>
                  <a:pt x="0" y="99659"/>
                </a:lnTo>
                <a:cubicBezTo>
                  <a:pt x="0" y="44656"/>
                  <a:pt x="44656" y="0"/>
                  <a:pt x="99659" y="0"/>
                </a:cubicBezTo>
                <a:close/>
              </a:path>
            </a:pathLst>
          </a:custGeom>
          <a:solidFill>
            <a:srgbClr val="4A90E2">
              <a:alpha val="20000"/>
            </a:srgbClr>
          </a:solidFill>
          <a:ln w="12700">
            <a:solidFill>
              <a:srgbClr val="4A90E2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635346" y="4310387"/>
            <a:ext cx="149493" cy="149493"/>
          </a:xfrm>
          <a:custGeom>
            <a:avLst/>
            <a:gdLst/>
            <a:ahLst/>
            <a:cxnLst/>
            <a:rect l="l" t="t" r="r" b="b"/>
            <a:pathLst>
              <a:path w="149493" h="149493">
                <a:moveTo>
                  <a:pt x="51388" y="7007"/>
                </a:moveTo>
                <a:cubicBezTo>
                  <a:pt x="51388" y="3124"/>
                  <a:pt x="48264" y="0"/>
                  <a:pt x="44381" y="0"/>
                </a:cubicBezTo>
                <a:cubicBezTo>
                  <a:pt x="40497" y="0"/>
                  <a:pt x="37373" y="3124"/>
                  <a:pt x="37373" y="7007"/>
                </a:cubicBezTo>
                <a:lnTo>
                  <a:pt x="37373" y="18687"/>
                </a:lnTo>
                <a:cubicBezTo>
                  <a:pt x="27066" y="18687"/>
                  <a:pt x="18687" y="27066"/>
                  <a:pt x="18687" y="37373"/>
                </a:cubicBezTo>
                <a:lnTo>
                  <a:pt x="7007" y="37373"/>
                </a:lnTo>
                <a:cubicBezTo>
                  <a:pt x="3124" y="37373"/>
                  <a:pt x="0" y="40497"/>
                  <a:pt x="0" y="44381"/>
                </a:cubicBezTo>
                <a:cubicBezTo>
                  <a:pt x="0" y="48264"/>
                  <a:pt x="3124" y="51388"/>
                  <a:pt x="7007" y="51388"/>
                </a:cubicBezTo>
                <a:lnTo>
                  <a:pt x="18687" y="51388"/>
                </a:lnTo>
                <a:lnTo>
                  <a:pt x="18687" y="67739"/>
                </a:lnTo>
                <a:lnTo>
                  <a:pt x="7007" y="67739"/>
                </a:lnTo>
                <a:cubicBezTo>
                  <a:pt x="3124" y="67739"/>
                  <a:pt x="0" y="70863"/>
                  <a:pt x="0" y="74747"/>
                </a:cubicBezTo>
                <a:cubicBezTo>
                  <a:pt x="0" y="78630"/>
                  <a:pt x="3124" y="81754"/>
                  <a:pt x="7007" y="81754"/>
                </a:cubicBezTo>
                <a:lnTo>
                  <a:pt x="18687" y="81754"/>
                </a:lnTo>
                <a:lnTo>
                  <a:pt x="18687" y="98105"/>
                </a:lnTo>
                <a:lnTo>
                  <a:pt x="7007" y="98105"/>
                </a:lnTo>
                <a:cubicBezTo>
                  <a:pt x="3124" y="98105"/>
                  <a:pt x="0" y="101229"/>
                  <a:pt x="0" y="105112"/>
                </a:cubicBezTo>
                <a:cubicBezTo>
                  <a:pt x="0" y="108996"/>
                  <a:pt x="3124" y="112120"/>
                  <a:pt x="7007" y="112120"/>
                </a:cubicBezTo>
                <a:lnTo>
                  <a:pt x="18687" y="112120"/>
                </a:lnTo>
                <a:cubicBezTo>
                  <a:pt x="18687" y="122427"/>
                  <a:pt x="27066" y="130807"/>
                  <a:pt x="37373" y="130807"/>
                </a:cubicBezTo>
                <a:lnTo>
                  <a:pt x="37373" y="142486"/>
                </a:lnTo>
                <a:cubicBezTo>
                  <a:pt x="37373" y="146369"/>
                  <a:pt x="40497" y="149493"/>
                  <a:pt x="44381" y="149493"/>
                </a:cubicBezTo>
                <a:cubicBezTo>
                  <a:pt x="48264" y="149493"/>
                  <a:pt x="51388" y="146369"/>
                  <a:pt x="51388" y="142486"/>
                </a:cubicBezTo>
                <a:lnTo>
                  <a:pt x="51388" y="130807"/>
                </a:lnTo>
                <a:lnTo>
                  <a:pt x="67739" y="130807"/>
                </a:lnTo>
                <a:lnTo>
                  <a:pt x="67739" y="142486"/>
                </a:lnTo>
                <a:cubicBezTo>
                  <a:pt x="67739" y="146369"/>
                  <a:pt x="70863" y="149493"/>
                  <a:pt x="74747" y="149493"/>
                </a:cubicBezTo>
                <a:cubicBezTo>
                  <a:pt x="78630" y="149493"/>
                  <a:pt x="81754" y="146369"/>
                  <a:pt x="81754" y="142486"/>
                </a:cubicBezTo>
                <a:lnTo>
                  <a:pt x="81754" y="130807"/>
                </a:lnTo>
                <a:lnTo>
                  <a:pt x="98105" y="130807"/>
                </a:lnTo>
                <a:lnTo>
                  <a:pt x="98105" y="142486"/>
                </a:lnTo>
                <a:cubicBezTo>
                  <a:pt x="98105" y="146369"/>
                  <a:pt x="101229" y="149493"/>
                  <a:pt x="105112" y="149493"/>
                </a:cubicBezTo>
                <a:cubicBezTo>
                  <a:pt x="108996" y="149493"/>
                  <a:pt x="112120" y="146369"/>
                  <a:pt x="112120" y="142486"/>
                </a:cubicBezTo>
                <a:lnTo>
                  <a:pt x="112120" y="130807"/>
                </a:lnTo>
                <a:cubicBezTo>
                  <a:pt x="122427" y="130807"/>
                  <a:pt x="130807" y="122427"/>
                  <a:pt x="130807" y="112120"/>
                </a:cubicBezTo>
                <a:lnTo>
                  <a:pt x="142486" y="112120"/>
                </a:lnTo>
                <a:cubicBezTo>
                  <a:pt x="146369" y="112120"/>
                  <a:pt x="149493" y="108996"/>
                  <a:pt x="149493" y="105112"/>
                </a:cubicBezTo>
                <a:cubicBezTo>
                  <a:pt x="149493" y="101229"/>
                  <a:pt x="146369" y="98105"/>
                  <a:pt x="142486" y="98105"/>
                </a:cubicBezTo>
                <a:lnTo>
                  <a:pt x="130807" y="98105"/>
                </a:lnTo>
                <a:lnTo>
                  <a:pt x="130807" y="81754"/>
                </a:lnTo>
                <a:lnTo>
                  <a:pt x="142486" y="81754"/>
                </a:lnTo>
                <a:cubicBezTo>
                  <a:pt x="146369" y="81754"/>
                  <a:pt x="149493" y="78630"/>
                  <a:pt x="149493" y="74747"/>
                </a:cubicBezTo>
                <a:cubicBezTo>
                  <a:pt x="149493" y="70863"/>
                  <a:pt x="146369" y="67739"/>
                  <a:pt x="142486" y="67739"/>
                </a:cubicBezTo>
                <a:lnTo>
                  <a:pt x="130807" y="67739"/>
                </a:lnTo>
                <a:lnTo>
                  <a:pt x="130807" y="51388"/>
                </a:lnTo>
                <a:lnTo>
                  <a:pt x="142486" y="51388"/>
                </a:lnTo>
                <a:cubicBezTo>
                  <a:pt x="146369" y="51388"/>
                  <a:pt x="149493" y="48264"/>
                  <a:pt x="149493" y="44381"/>
                </a:cubicBezTo>
                <a:cubicBezTo>
                  <a:pt x="149493" y="40497"/>
                  <a:pt x="146369" y="37373"/>
                  <a:pt x="142486" y="37373"/>
                </a:cubicBezTo>
                <a:lnTo>
                  <a:pt x="130807" y="37373"/>
                </a:lnTo>
                <a:cubicBezTo>
                  <a:pt x="130807" y="27066"/>
                  <a:pt x="122427" y="18687"/>
                  <a:pt x="112120" y="18687"/>
                </a:cubicBezTo>
                <a:lnTo>
                  <a:pt x="112120" y="7007"/>
                </a:lnTo>
                <a:cubicBezTo>
                  <a:pt x="112120" y="3124"/>
                  <a:pt x="108996" y="0"/>
                  <a:pt x="105112" y="0"/>
                </a:cubicBezTo>
                <a:cubicBezTo>
                  <a:pt x="101229" y="0"/>
                  <a:pt x="98105" y="3124"/>
                  <a:pt x="98105" y="7007"/>
                </a:cubicBezTo>
                <a:lnTo>
                  <a:pt x="98105" y="18687"/>
                </a:lnTo>
                <a:lnTo>
                  <a:pt x="81754" y="18687"/>
                </a:lnTo>
                <a:lnTo>
                  <a:pt x="81754" y="7007"/>
                </a:lnTo>
                <a:cubicBezTo>
                  <a:pt x="81754" y="3124"/>
                  <a:pt x="78630" y="0"/>
                  <a:pt x="74747" y="0"/>
                </a:cubicBezTo>
                <a:cubicBezTo>
                  <a:pt x="70863" y="0"/>
                  <a:pt x="67739" y="3124"/>
                  <a:pt x="67739" y="7007"/>
                </a:cubicBezTo>
                <a:lnTo>
                  <a:pt x="67739" y="18687"/>
                </a:lnTo>
                <a:lnTo>
                  <a:pt x="51388" y="18687"/>
                </a:lnTo>
                <a:lnTo>
                  <a:pt x="51388" y="7007"/>
                </a:lnTo>
                <a:close/>
                <a:moveTo>
                  <a:pt x="46717" y="37373"/>
                </a:moveTo>
                <a:lnTo>
                  <a:pt x="102777" y="37373"/>
                </a:lnTo>
                <a:cubicBezTo>
                  <a:pt x="107945" y="37373"/>
                  <a:pt x="112120" y="41549"/>
                  <a:pt x="112120" y="46717"/>
                </a:cubicBezTo>
                <a:lnTo>
                  <a:pt x="112120" y="102777"/>
                </a:lnTo>
                <a:cubicBezTo>
                  <a:pt x="112120" y="107945"/>
                  <a:pt x="107945" y="112120"/>
                  <a:pt x="102777" y="112120"/>
                </a:cubicBezTo>
                <a:lnTo>
                  <a:pt x="46717" y="112120"/>
                </a:lnTo>
                <a:cubicBezTo>
                  <a:pt x="41549" y="112120"/>
                  <a:pt x="37373" y="107945"/>
                  <a:pt x="37373" y="102777"/>
                </a:cubicBezTo>
                <a:lnTo>
                  <a:pt x="37373" y="46717"/>
                </a:lnTo>
                <a:cubicBezTo>
                  <a:pt x="37373" y="41549"/>
                  <a:pt x="41549" y="37373"/>
                  <a:pt x="46717" y="37373"/>
                </a:cubicBezTo>
                <a:close/>
                <a:moveTo>
                  <a:pt x="51388" y="51388"/>
                </a:moveTo>
                <a:lnTo>
                  <a:pt x="51388" y="98105"/>
                </a:lnTo>
                <a:lnTo>
                  <a:pt x="98105" y="98105"/>
                </a:lnTo>
                <a:lnTo>
                  <a:pt x="98105" y="51388"/>
                </a:lnTo>
                <a:lnTo>
                  <a:pt x="51388" y="51388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8" name="Text 16"/>
          <p:cNvSpPr/>
          <p:nvPr/>
        </p:nvSpPr>
        <p:spPr>
          <a:xfrm>
            <a:off x="867891" y="4285471"/>
            <a:ext cx="1087978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Núcleo (Kernel)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14583" y="4551237"/>
            <a:ext cx="2732403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corazón del sistema que controla el hardware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502449" y="4181657"/>
            <a:ext cx="2881896" cy="639499"/>
          </a:xfrm>
          <a:custGeom>
            <a:avLst/>
            <a:gdLst/>
            <a:ahLst/>
            <a:cxnLst/>
            <a:rect l="l" t="t" r="r" b="b"/>
            <a:pathLst>
              <a:path w="2881896" h="639499">
                <a:moveTo>
                  <a:pt x="99659" y="0"/>
                </a:moveTo>
                <a:lnTo>
                  <a:pt x="2782237" y="0"/>
                </a:lnTo>
                <a:cubicBezTo>
                  <a:pt x="2837277" y="0"/>
                  <a:pt x="2881896" y="44619"/>
                  <a:pt x="2881896" y="99659"/>
                </a:cubicBezTo>
                <a:lnTo>
                  <a:pt x="2881896" y="539839"/>
                </a:lnTo>
                <a:cubicBezTo>
                  <a:pt x="2881896" y="594880"/>
                  <a:pt x="2837277" y="639499"/>
                  <a:pt x="2782237" y="639499"/>
                </a:cubicBezTo>
                <a:lnTo>
                  <a:pt x="99659" y="639499"/>
                </a:lnTo>
                <a:cubicBezTo>
                  <a:pt x="44619" y="639499"/>
                  <a:pt x="0" y="594880"/>
                  <a:pt x="0" y="539839"/>
                </a:cubicBezTo>
                <a:lnTo>
                  <a:pt x="0" y="99659"/>
                </a:lnTo>
                <a:cubicBezTo>
                  <a:pt x="0" y="44656"/>
                  <a:pt x="44656" y="0"/>
                  <a:pt x="99659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 w="12700">
            <a:solidFill>
              <a:srgbClr val="50E3C2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3627027" y="4310387"/>
            <a:ext cx="149493" cy="149493"/>
          </a:xfrm>
          <a:custGeom>
            <a:avLst/>
            <a:gdLst/>
            <a:ahLst/>
            <a:cxnLst/>
            <a:rect l="l" t="t" r="r" b="b"/>
            <a:pathLst>
              <a:path w="149493" h="149493">
                <a:moveTo>
                  <a:pt x="18687" y="18687"/>
                </a:moveTo>
                <a:cubicBezTo>
                  <a:pt x="8380" y="18687"/>
                  <a:pt x="0" y="27066"/>
                  <a:pt x="0" y="37373"/>
                </a:cubicBezTo>
                <a:lnTo>
                  <a:pt x="0" y="112120"/>
                </a:lnTo>
                <a:cubicBezTo>
                  <a:pt x="0" y="122427"/>
                  <a:pt x="8380" y="130807"/>
                  <a:pt x="18687" y="130807"/>
                </a:cubicBezTo>
                <a:lnTo>
                  <a:pt x="130807" y="130807"/>
                </a:lnTo>
                <a:cubicBezTo>
                  <a:pt x="141113" y="130807"/>
                  <a:pt x="149493" y="122427"/>
                  <a:pt x="149493" y="112120"/>
                </a:cubicBezTo>
                <a:lnTo>
                  <a:pt x="149493" y="37373"/>
                </a:lnTo>
                <a:cubicBezTo>
                  <a:pt x="149493" y="27066"/>
                  <a:pt x="141113" y="18687"/>
                  <a:pt x="130807" y="18687"/>
                </a:cubicBezTo>
                <a:lnTo>
                  <a:pt x="18687" y="18687"/>
                </a:lnTo>
                <a:close/>
                <a:moveTo>
                  <a:pt x="25694" y="37373"/>
                </a:moveTo>
                <a:lnTo>
                  <a:pt x="123799" y="37373"/>
                </a:lnTo>
                <a:cubicBezTo>
                  <a:pt x="127682" y="37373"/>
                  <a:pt x="130807" y="40497"/>
                  <a:pt x="130807" y="44381"/>
                </a:cubicBezTo>
                <a:cubicBezTo>
                  <a:pt x="130807" y="48264"/>
                  <a:pt x="127682" y="51388"/>
                  <a:pt x="123799" y="51388"/>
                </a:cubicBezTo>
                <a:lnTo>
                  <a:pt x="25694" y="51388"/>
                </a:lnTo>
                <a:cubicBezTo>
                  <a:pt x="21811" y="51388"/>
                  <a:pt x="18687" y="48264"/>
                  <a:pt x="18687" y="44381"/>
                </a:cubicBezTo>
                <a:cubicBezTo>
                  <a:pt x="18687" y="40497"/>
                  <a:pt x="21811" y="37373"/>
                  <a:pt x="25694" y="3737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2" name="Text 20"/>
          <p:cNvSpPr/>
          <p:nvPr/>
        </p:nvSpPr>
        <p:spPr>
          <a:xfrm>
            <a:off x="3859572" y="4285471"/>
            <a:ext cx="797297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Aplicaciones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606264" y="4551237"/>
            <a:ext cx="2732403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Software que los usuarios ejecutan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10768" y="4929123"/>
            <a:ext cx="2881896" cy="639499"/>
          </a:xfrm>
          <a:custGeom>
            <a:avLst/>
            <a:gdLst/>
            <a:ahLst/>
            <a:cxnLst/>
            <a:rect l="l" t="t" r="r" b="b"/>
            <a:pathLst>
              <a:path w="2881896" h="639499">
                <a:moveTo>
                  <a:pt x="99659" y="0"/>
                </a:moveTo>
                <a:lnTo>
                  <a:pt x="2782237" y="0"/>
                </a:lnTo>
                <a:cubicBezTo>
                  <a:pt x="2837277" y="0"/>
                  <a:pt x="2881896" y="44619"/>
                  <a:pt x="2881896" y="99659"/>
                </a:cubicBezTo>
                <a:lnTo>
                  <a:pt x="2881896" y="539839"/>
                </a:lnTo>
                <a:cubicBezTo>
                  <a:pt x="2881896" y="594880"/>
                  <a:pt x="2837277" y="639499"/>
                  <a:pt x="2782237" y="639499"/>
                </a:cubicBezTo>
                <a:lnTo>
                  <a:pt x="99659" y="639499"/>
                </a:lnTo>
                <a:cubicBezTo>
                  <a:pt x="44619" y="639499"/>
                  <a:pt x="0" y="594880"/>
                  <a:pt x="0" y="539839"/>
                </a:cubicBezTo>
                <a:lnTo>
                  <a:pt x="0" y="99659"/>
                </a:lnTo>
                <a:cubicBezTo>
                  <a:pt x="0" y="44656"/>
                  <a:pt x="44656" y="0"/>
                  <a:pt x="99659" y="0"/>
                </a:cubicBezTo>
                <a:close/>
              </a:path>
            </a:pathLst>
          </a:custGeom>
          <a:solidFill>
            <a:srgbClr val="F5A623">
              <a:alpha val="20000"/>
            </a:srgbClr>
          </a:solidFill>
          <a:ln w="12700">
            <a:solidFill>
              <a:srgbClr val="F5A623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35346" y="5057853"/>
            <a:ext cx="149493" cy="149493"/>
          </a:xfrm>
          <a:custGeom>
            <a:avLst/>
            <a:gdLst/>
            <a:ahLst/>
            <a:cxnLst/>
            <a:rect l="l" t="t" r="r" b="b"/>
            <a:pathLst>
              <a:path w="149493" h="149493">
                <a:moveTo>
                  <a:pt x="8964" y="21110"/>
                </a:moveTo>
                <a:cubicBezTo>
                  <a:pt x="10978" y="14132"/>
                  <a:pt x="17373" y="9343"/>
                  <a:pt x="24643" y="9343"/>
                </a:cubicBezTo>
                <a:lnTo>
                  <a:pt x="125084" y="9343"/>
                </a:lnTo>
                <a:cubicBezTo>
                  <a:pt x="132354" y="9343"/>
                  <a:pt x="138748" y="14132"/>
                  <a:pt x="140792" y="21110"/>
                </a:cubicBezTo>
                <a:lnTo>
                  <a:pt x="147625" y="44527"/>
                </a:lnTo>
                <a:cubicBezTo>
                  <a:pt x="151362" y="57286"/>
                  <a:pt x="141756" y="70075"/>
                  <a:pt x="128471" y="70075"/>
                </a:cubicBezTo>
                <a:cubicBezTo>
                  <a:pt x="120792" y="70075"/>
                  <a:pt x="114047" y="65724"/>
                  <a:pt x="110718" y="59243"/>
                </a:cubicBezTo>
                <a:cubicBezTo>
                  <a:pt x="107331" y="65637"/>
                  <a:pt x="100616" y="70075"/>
                  <a:pt x="92791" y="70075"/>
                </a:cubicBezTo>
                <a:cubicBezTo>
                  <a:pt x="85024" y="70075"/>
                  <a:pt x="78280" y="65695"/>
                  <a:pt x="74893" y="59272"/>
                </a:cubicBezTo>
                <a:cubicBezTo>
                  <a:pt x="71506" y="65695"/>
                  <a:pt x="64761" y="70075"/>
                  <a:pt x="56994" y="70075"/>
                </a:cubicBezTo>
                <a:cubicBezTo>
                  <a:pt x="49169" y="70075"/>
                  <a:pt x="42454" y="65666"/>
                  <a:pt x="39067" y="59243"/>
                </a:cubicBezTo>
                <a:cubicBezTo>
                  <a:pt x="35738" y="65695"/>
                  <a:pt x="28994" y="70075"/>
                  <a:pt x="21314" y="70075"/>
                </a:cubicBezTo>
                <a:cubicBezTo>
                  <a:pt x="8000" y="70075"/>
                  <a:pt x="-1577" y="57315"/>
                  <a:pt x="2161" y="44527"/>
                </a:cubicBezTo>
                <a:lnTo>
                  <a:pt x="8964" y="21110"/>
                </a:lnTo>
                <a:close/>
                <a:moveTo>
                  <a:pt x="28147" y="102777"/>
                </a:moveTo>
                <a:lnTo>
                  <a:pt x="121580" y="102777"/>
                </a:lnTo>
                <a:lnTo>
                  <a:pt x="121580" y="83389"/>
                </a:lnTo>
                <a:cubicBezTo>
                  <a:pt x="123799" y="83856"/>
                  <a:pt x="126106" y="84090"/>
                  <a:pt x="128442" y="84090"/>
                </a:cubicBezTo>
                <a:cubicBezTo>
                  <a:pt x="132617" y="84090"/>
                  <a:pt x="136617" y="83331"/>
                  <a:pt x="140267" y="81988"/>
                </a:cubicBezTo>
                <a:lnTo>
                  <a:pt x="140267" y="126135"/>
                </a:lnTo>
                <a:cubicBezTo>
                  <a:pt x="140267" y="133872"/>
                  <a:pt x="133989" y="140150"/>
                  <a:pt x="126252" y="140150"/>
                </a:cubicBezTo>
                <a:lnTo>
                  <a:pt x="23475" y="140150"/>
                </a:lnTo>
                <a:cubicBezTo>
                  <a:pt x="15738" y="140150"/>
                  <a:pt x="9460" y="133872"/>
                  <a:pt x="9460" y="126135"/>
                </a:cubicBezTo>
                <a:lnTo>
                  <a:pt x="9460" y="81988"/>
                </a:lnTo>
                <a:cubicBezTo>
                  <a:pt x="13110" y="83331"/>
                  <a:pt x="17081" y="84090"/>
                  <a:pt x="21285" y="84090"/>
                </a:cubicBezTo>
                <a:cubicBezTo>
                  <a:pt x="23650" y="84090"/>
                  <a:pt x="25928" y="83856"/>
                  <a:pt x="28147" y="83389"/>
                </a:cubicBezTo>
                <a:lnTo>
                  <a:pt x="28147" y="102777"/>
                </a:ln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26" name="Text 24"/>
          <p:cNvSpPr/>
          <p:nvPr/>
        </p:nvSpPr>
        <p:spPr>
          <a:xfrm>
            <a:off x="867891" y="5032937"/>
            <a:ext cx="1121199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Tienda/Instalación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14583" y="5298703"/>
            <a:ext cx="2732403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Método de distribución de software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502449" y="4929123"/>
            <a:ext cx="2881896" cy="639499"/>
          </a:xfrm>
          <a:custGeom>
            <a:avLst/>
            <a:gdLst/>
            <a:ahLst/>
            <a:cxnLst/>
            <a:rect l="l" t="t" r="r" b="b"/>
            <a:pathLst>
              <a:path w="2881896" h="639499">
                <a:moveTo>
                  <a:pt x="99659" y="0"/>
                </a:moveTo>
                <a:lnTo>
                  <a:pt x="2782237" y="0"/>
                </a:lnTo>
                <a:cubicBezTo>
                  <a:pt x="2837277" y="0"/>
                  <a:pt x="2881896" y="44619"/>
                  <a:pt x="2881896" y="99659"/>
                </a:cubicBezTo>
                <a:lnTo>
                  <a:pt x="2881896" y="539839"/>
                </a:lnTo>
                <a:cubicBezTo>
                  <a:pt x="2881896" y="594880"/>
                  <a:pt x="2837277" y="639499"/>
                  <a:pt x="2782237" y="639499"/>
                </a:cubicBezTo>
                <a:lnTo>
                  <a:pt x="99659" y="639499"/>
                </a:lnTo>
                <a:cubicBezTo>
                  <a:pt x="44619" y="639499"/>
                  <a:pt x="0" y="594880"/>
                  <a:pt x="0" y="539839"/>
                </a:cubicBezTo>
                <a:lnTo>
                  <a:pt x="0" y="99659"/>
                </a:lnTo>
                <a:cubicBezTo>
                  <a:pt x="0" y="44656"/>
                  <a:pt x="44656" y="0"/>
                  <a:pt x="99659" y="0"/>
                </a:cubicBezTo>
                <a:close/>
              </a:path>
            </a:pathLst>
          </a:custGeom>
          <a:solidFill>
            <a:srgbClr val="E95420">
              <a:alpha val="20000"/>
            </a:srgbClr>
          </a:solidFill>
          <a:ln w="12700">
            <a:solidFill>
              <a:srgbClr val="E95420">
                <a:alpha val="3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3627027" y="5057853"/>
            <a:ext cx="149493" cy="149493"/>
          </a:xfrm>
          <a:custGeom>
            <a:avLst/>
            <a:gdLst/>
            <a:ahLst/>
            <a:cxnLst/>
            <a:rect l="l" t="t" r="r" b="b"/>
            <a:pathLst>
              <a:path w="149493" h="149493">
                <a:moveTo>
                  <a:pt x="140179" y="56060"/>
                </a:moveTo>
                <a:lnTo>
                  <a:pt x="142486" y="56060"/>
                </a:lnTo>
                <a:cubicBezTo>
                  <a:pt x="146369" y="56060"/>
                  <a:pt x="149493" y="52936"/>
                  <a:pt x="149493" y="49052"/>
                </a:cubicBezTo>
                <a:lnTo>
                  <a:pt x="149493" y="7007"/>
                </a:lnTo>
                <a:cubicBezTo>
                  <a:pt x="149493" y="4175"/>
                  <a:pt x="147800" y="1606"/>
                  <a:pt x="145172" y="526"/>
                </a:cubicBezTo>
                <a:cubicBezTo>
                  <a:pt x="142544" y="-555"/>
                  <a:pt x="139537" y="58"/>
                  <a:pt x="137522" y="2044"/>
                </a:cubicBezTo>
                <a:lnTo>
                  <a:pt x="122427" y="17168"/>
                </a:lnTo>
                <a:cubicBezTo>
                  <a:pt x="109492" y="6453"/>
                  <a:pt x="92849" y="0"/>
                  <a:pt x="74747" y="0"/>
                </a:cubicBezTo>
                <a:cubicBezTo>
                  <a:pt x="37081" y="0"/>
                  <a:pt x="5927" y="27855"/>
                  <a:pt x="759" y="64089"/>
                </a:cubicBezTo>
                <a:cubicBezTo>
                  <a:pt x="29" y="69199"/>
                  <a:pt x="3562" y="73929"/>
                  <a:pt x="8672" y="74659"/>
                </a:cubicBezTo>
                <a:cubicBezTo>
                  <a:pt x="13781" y="75389"/>
                  <a:pt x="18511" y="71827"/>
                  <a:pt x="19241" y="66746"/>
                </a:cubicBezTo>
                <a:cubicBezTo>
                  <a:pt x="23125" y="39563"/>
                  <a:pt x="46512" y="18687"/>
                  <a:pt x="74747" y="18687"/>
                </a:cubicBezTo>
                <a:cubicBezTo>
                  <a:pt x="87710" y="18687"/>
                  <a:pt x="99623" y="23066"/>
                  <a:pt x="109113" y="30453"/>
                </a:cubicBezTo>
                <a:lnTo>
                  <a:pt x="95477" y="44089"/>
                </a:lnTo>
                <a:cubicBezTo>
                  <a:pt x="93462" y="46103"/>
                  <a:pt x="92878" y="49111"/>
                  <a:pt x="93959" y="51739"/>
                </a:cubicBezTo>
                <a:cubicBezTo>
                  <a:pt x="95039" y="54366"/>
                  <a:pt x="97609" y="56060"/>
                  <a:pt x="100441" y="56060"/>
                </a:cubicBezTo>
                <a:lnTo>
                  <a:pt x="140179" y="56060"/>
                </a:lnTo>
                <a:close/>
                <a:moveTo>
                  <a:pt x="148763" y="85404"/>
                </a:moveTo>
                <a:cubicBezTo>
                  <a:pt x="149493" y="80294"/>
                  <a:pt x="145931" y="75564"/>
                  <a:pt x="140851" y="74834"/>
                </a:cubicBezTo>
                <a:cubicBezTo>
                  <a:pt x="135770" y="74104"/>
                  <a:pt x="131011" y="77666"/>
                  <a:pt x="130281" y="82747"/>
                </a:cubicBezTo>
                <a:cubicBezTo>
                  <a:pt x="126398" y="109901"/>
                  <a:pt x="103010" y="130777"/>
                  <a:pt x="74776" y="130777"/>
                </a:cubicBezTo>
                <a:cubicBezTo>
                  <a:pt x="61812" y="130777"/>
                  <a:pt x="49899" y="126398"/>
                  <a:pt x="40410" y="119011"/>
                </a:cubicBezTo>
                <a:lnTo>
                  <a:pt x="54016" y="105404"/>
                </a:lnTo>
                <a:cubicBezTo>
                  <a:pt x="56031" y="103390"/>
                  <a:pt x="56615" y="100382"/>
                  <a:pt x="55534" y="97755"/>
                </a:cubicBezTo>
                <a:cubicBezTo>
                  <a:pt x="54454" y="95127"/>
                  <a:pt x="51885" y="93433"/>
                  <a:pt x="49052" y="93433"/>
                </a:cubicBezTo>
                <a:lnTo>
                  <a:pt x="7007" y="93433"/>
                </a:lnTo>
                <a:cubicBezTo>
                  <a:pt x="3124" y="93433"/>
                  <a:pt x="0" y="96557"/>
                  <a:pt x="0" y="100441"/>
                </a:cubicBezTo>
                <a:lnTo>
                  <a:pt x="0" y="142486"/>
                </a:lnTo>
                <a:cubicBezTo>
                  <a:pt x="0" y="145318"/>
                  <a:pt x="1693" y="147887"/>
                  <a:pt x="4321" y="148968"/>
                </a:cubicBezTo>
                <a:cubicBezTo>
                  <a:pt x="6949" y="150048"/>
                  <a:pt x="9956" y="149435"/>
                  <a:pt x="11971" y="147449"/>
                </a:cubicBezTo>
                <a:lnTo>
                  <a:pt x="27096" y="132325"/>
                </a:lnTo>
                <a:cubicBezTo>
                  <a:pt x="40001" y="143040"/>
                  <a:pt x="56644" y="149493"/>
                  <a:pt x="74747" y="149493"/>
                </a:cubicBezTo>
                <a:cubicBezTo>
                  <a:pt x="112412" y="149493"/>
                  <a:pt x="143566" y="121638"/>
                  <a:pt x="148734" y="85404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30" name="Text 28"/>
          <p:cNvSpPr/>
          <p:nvPr/>
        </p:nvSpPr>
        <p:spPr>
          <a:xfrm>
            <a:off x="3859572" y="5032937"/>
            <a:ext cx="955095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Actualizaciones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606264" y="5298703"/>
            <a:ext cx="2732403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Sistema de mantenimiento y mejoras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10768" y="5676589"/>
            <a:ext cx="2881896" cy="639499"/>
          </a:xfrm>
          <a:custGeom>
            <a:avLst/>
            <a:gdLst/>
            <a:ahLst/>
            <a:cxnLst/>
            <a:rect l="l" t="t" r="r" b="b"/>
            <a:pathLst>
              <a:path w="2881896" h="639499">
                <a:moveTo>
                  <a:pt x="99659" y="0"/>
                </a:moveTo>
                <a:lnTo>
                  <a:pt x="2782237" y="0"/>
                </a:lnTo>
                <a:cubicBezTo>
                  <a:pt x="2837277" y="0"/>
                  <a:pt x="2881896" y="44619"/>
                  <a:pt x="2881896" y="99659"/>
                </a:cubicBezTo>
                <a:lnTo>
                  <a:pt x="2881896" y="539839"/>
                </a:lnTo>
                <a:cubicBezTo>
                  <a:pt x="2881896" y="594880"/>
                  <a:pt x="2837277" y="639499"/>
                  <a:pt x="2782237" y="639499"/>
                </a:cubicBezTo>
                <a:lnTo>
                  <a:pt x="99659" y="639499"/>
                </a:lnTo>
                <a:cubicBezTo>
                  <a:pt x="44619" y="639499"/>
                  <a:pt x="0" y="594880"/>
                  <a:pt x="0" y="539839"/>
                </a:cubicBezTo>
                <a:lnTo>
                  <a:pt x="0" y="99659"/>
                </a:lnTo>
                <a:cubicBezTo>
                  <a:pt x="0" y="44656"/>
                  <a:pt x="44656" y="0"/>
                  <a:pt x="99659" y="0"/>
                </a:cubicBezTo>
                <a:close/>
              </a:path>
            </a:pathLst>
          </a:custGeom>
          <a:solidFill>
            <a:srgbClr val="0078D4">
              <a:alpha val="20000"/>
            </a:srgbClr>
          </a:solidFill>
          <a:ln w="12700">
            <a:solidFill>
              <a:srgbClr val="0078D4">
                <a:alpha val="3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16659" y="5805319"/>
            <a:ext cx="186866" cy="149493"/>
          </a:xfrm>
          <a:custGeom>
            <a:avLst/>
            <a:gdLst/>
            <a:ahLst/>
            <a:cxnLst/>
            <a:rect l="l" t="t" r="r" b="b"/>
            <a:pathLst>
              <a:path w="186866" h="149493">
                <a:moveTo>
                  <a:pt x="93433" y="4672"/>
                </a:moveTo>
                <a:cubicBezTo>
                  <a:pt x="110193" y="4672"/>
                  <a:pt x="123799" y="18278"/>
                  <a:pt x="123799" y="35037"/>
                </a:cubicBezTo>
                <a:cubicBezTo>
                  <a:pt x="123799" y="51797"/>
                  <a:pt x="110193" y="65403"/>
                  <a:pt x="93433" y="65403"/>
                </a:cubicBezTo>
                <a:cubicBezTo>
                  <a:pt x="76674" y="65403"/>
                  <a:pt x="63067" y="51797"/>
                  <a:pt x="63067" y="35037"/>
                </a:cubicBezTo>
                <a:cubicBezTo>
                  <a:pt x="63067" y="18278"/>
                  <a:pt x="76674" y="4672"/>
                  <a:pt x="93433" y="4672"/>
                </a:cubicBezTo>
                <a:close/>
                <a:moveTo>
                  <a:pt x="28030" y="25694"/>
                </a:moveTo>
                <a:cubicBezTo>
                  <a:pt x="39633" y="25694"/>
                  <a:pt x="49052" y="35114"/>
                  <a:pt x="49052" y="46717"/>
                </a:cubicBezTo>
                <a:cubicBezTo>
                  <a:pt x="49052" y="58319"/>
                  <a:pt x="39633" y="67739"/>
                  <a:pt x="28030" y="67739"/>
                </a:cubicBezTo>
                <a:cubicBezTo>
                  <a:pt x="16427" y="67739"/>
                  <a:pt x="7007" y="58319"/>
                  <a:pt x="7007" y="46717"/>
                </a:cubicBezTo>
                <a:cubicBezTo>
                  <a:pt x="7007" y="35114"/>
                  <a:pt x="16427" y="25694"/>
                  <a:pt x="28030" y="25694"/>
                </a:cubicBezTo>
                <a:close/>
                <a:moveTo>
                  <a:pt x="0" y="121463"/>
                </a:moveTo>
                <a:cubicBezTo>
                  <a:pt x="0" y="100820"/>
                  <a:pt x="16730" y="84090"/>
                  <a:pt x="37373" y="84090"/>
                </a:cubicBezTo>
                <a:cubicBezTo>
                  <a:pt x="41111" y="84090"/>
                  <a:pt x="44731" y="84645"/>
                  <a:pt x="48147" y="85667"/>
                </a:cubicBezTo>
                <a:cubicBezTo>
                  <a:pt x="38541" y="96411"/>
                  <a:pt x="32702" y="110602"/>
                  <a:pt x="32702" y="126135"/>
                </a:cubicBezTo>
                <a:lnTo>
                  <a:pt x="32702" y="130807"/>
                </a:lnTo>
                <a:cubicBezTo>
                  <a:pt x="32702" y="134135"/>
                  <a:pt x="33402" y="137288"/>
                  <a:pt x="34658" y="140150"/>
                </a:cubicBezTo>
                <a:lnTo>
                  <a:pt x="9343" y="140150"/>
                </a:lnTo>
                <a:cubicBezTo>
                  <a:pt x="4175" y="140150"/>
                  <a:pt x="0" y="135975"/>
                  <a:pt x="0" y="130807"/>
                </a:cubicBezTo>
                <a:lnTo>
                  <a:pt x="0" y="121463"/>
                </a:lnTo>
                <a:close/>
                <a:moveTo>
                  <a:pt x="152209" y="140150"/>
                </a:moveTo>
                <a:cubicBezTo>
                  <a:pt x="153464" y="137288"/>
                  <a:pt x="154165" y="134135"/>
                  <a:pt x="154165" y="130807"/>
                </a:cubicBezTo>
                <a:lnTo>
                  <a:pt x="154165" y="126135"/>
                </a:lnTo>
                <a:cubicBezTo>
                  <a:pt x="154165" y="110602"/>
                  <a:pt x="148325" y="96411"/>
                  <a:pt x="138719" y="85667"/>
                </a:cubicBezTo>
                <a:cubicBezTo>
                  <a:pt x="142135" y="84645"/>
                  <a:pt x="145756" y="84090"/>
                  <a:pt x="149493" y="84090"/>
                </a:cubicBezTo>
                <a:cubicBezTo>
                  <a:pt x="170136" y="84090"/>
                  <a:pt x="186866" y="100820"/>
                  <a:pt x="186866" y="121463"/>
                </a:cubicBezTo>
                <a:lnTo>
                  <a:pt x="186866" y="130807"/>
                </a:lnTo>
                <a:cubicBezTo>
                  <a:pt x="186866" y="135975"/>
                  <a:pt x="182691" y="140150"/>
                  <a:pt x="177523" y="140150"/>
                </a:cubicBezTo>
                <a:lnTo>
                  <a:pt x="152209" y="140150"/>
                </a:lnTo>
                <a:close/>
                <a:moveTo>
                  <a:pt x="137814" y="46717"/>
                </a:moveTo>
                <a:cubicBezTo>
                  <a:pt x="137814" y="35114"/>
                  <a:pt x="147234" y="25694"/>
                  <a:pt x="158837" y="25694"/>
                </a:cubicBezTo>
                <a:cubicBezTo>
                  <a:pt x="170439" y="25694"/>
                  <a:pt x="179859" y="35114"/>
                  <a:pt x="179859" y="46717"/>
                </a:cubicBezTo>
                <a:cubicBezTo>
                  <a:pt x="179859" y="58319"/>
                  <a:pt x="170439" y="67739"/>
                  <a:pt x="158837" y="67739"/>
                </a:cubicBezTo>
                <a:cubicBezTo>
                  <a:pt x="147234" y="67739"/>
                  <a:pt x="137814" y="58319"/>
                  <a:pt x="137814" y="46717"/>
                </a:cubicBezTo>
                <a:close/>
                <a:moveTo>
                  <a:pt x="46717" y="126135"/>
                </a:moveTo>
                <a:cubicBezTo>
                  <a:pt x="46717" y="100324"/>
                  <a:pt x="67622" y="79418"/>
                  <a:pt x="93433" y="79418"/>
                </a:cubicBezTo>
                <a:cubicBezTo>
                  <a:pt x="119244" y="79418"/>
                  <a:pt x="140150" y="100324"/>
                  <a:pt x="140150" y="126135"/>
                </a:cubicBezTo>
                <a:lnTo>
                  <a:pt x="140150" y="130807"/>
                </a:lnTo>
                <a:cubicBezTo>
                  <a:pt x="140150" y="135975"/>
                  <a:pt x="135975" y="140150"/>
                  <a:pt x="130807" y="140150"/>
                </a:cubicBezTo>
                <a:lnTo>
                  <a:pt x="56060" y="140150"/>
                </a:lnTo>
                <a:cubicBezTo>
                  <a:pt x="50892" y="140150"/>
                  <a:pt x="46717" y="135975"/>
                  <a:pt x="46717" y="130807"/>
                </a:cubicBezTo>
                <a:lnTo>
                  <a:pt x="46717" y="126135"/>
                </a:ln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34" name="Text 32"/>
          <p:cNvSpPr/>
          <p:nvPr/>
        </p:nvSpPr>
        <p:spPr>
          <a:xfrm>
            <a:off x="867891" y="5780403"/>
            <a:ext cx="1295608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Comunidad/Empresa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14583" y="6046169"/>
            <a:ext cx="2732403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Quién mantiene y desarrolla el sistema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502449" y="5676589"/>
            <a:ext cx="2881896" cy="639499"/>
          </a:xfrm>
          <a:custGeom>
            <a:avLst/>
            <a:gdLst/>
            <a:ahLst/>
            <a:cxnLst/>
            <a:rect l="l" t="t" r="r" b="b"/>
            <a:pathLst>
              <a:path w="2881896" h="639499">
                <a:moveTo>
                  <a:pt x="99659" y="0"/>
                </a:moveTo>
                <a:lnTo>
                  <a:pt x="2782237" y="0"/>
                </a:lnTo>
                <a:cubicBezTo>
                  <a:pt x="2837277" y="0"/>
                  <a:pt x="2881896" y="44619"/>
                  <a:pt x="2881896" y="99659"/>
                </a:cubicBezTo>
                <a:lnTo>
                  <a:pt x="2881896" y="539839"/>
                </a:lnTo>
                <a:cubicBezTo>
                  <a:pt x="2881896" y="594880"/>
                  <a:pt x="2837277" y="639499"/>
                  <a:pt x="2782237" y="639499"/>
                </a:cubicBezTo>
                <a:lnTo>
                  <a:pt x="99659" y="639499"/>
                </a:lnTo>
                <a:cubicBezTo>
                  <a:pt x="44619" y="639499"/>
                  <a:pt x="0" y="594880"/>
                  <a:pt x="0" y="539839"/>
                </a:cubicBezTo>
                <a:lnTo>
                  <a:pt x="0" y="99659"/>
                </a:lnTo>
                <a:cubicBezTo>
                  <a:pt x="0" y="44656"/>
                  <a:pt x="44656" y="0"/>
                  <a:pt x="99659" y="0"/>
                </a:cubicBezTo>
                <a:close/>
              </a:path>
            </a:pathLst>
          </a:custGeom>
          <a:solidFill>
            <a:srgbClr val="A2AAAD">
              <a:alpha val="20000"/>
            </a:srgbClr>
          </a:solidFill>
          <a:ln w="12700">
            <a:solidFill>
              <a:srgbClr val="A2AAAD">
                <a:alpha val="30196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3655057" y="5805319"/>
            <a:ext cx="93433" cy="149493"/>
          </a:xfrm>
          <a:custGeom>
            <a:avLst/>
            <a:gdLst/>
            <a:ahLst/>
            <a:cxnLst/>
            <a:rect l="l" t="t" r="r" b="b"/>
            <a:pathLst>
              <a:path w="93433" h="149493">
                <a:moveTo>
                  <a:pt x="39709" y="7007"/>
                </a:moveTo>
                <a:cubicBezTo>
                  <a:pt x="39709" y="3124"/>
                  <a:pt x="42833" y="0"/>
                  <a:pt x="46717" y="0"/>
                </a:cubicBezTo>
                <a:cubicBezTo>
                  <a:pt x="50600" y="0"/>
                  <a:pt x="53724" y="3124"/>
                  <a:pt x="53724" y="7007"/>
                </a:cubicBezTo>
                <a:lnTo>
                  <a:pt x="53724" y="18687"/>
                </a:lnTo>
                <a:lnTo>
                  <a:pt x="70075" y="18687"/>
                </a:lnTo>
                <a:cubicBezTo>
                  <a:pt x="75243" y="18687"/>
                  <a:pt x="79418" y="22862"/>
                  <a:pt x="79418" y="28030"/>
                </a:cubicBezTo>
                <a:cubicBezTo>
                  <a:pt x="79418" y="33198"/>
                  <a:pt x="75243" y="37373"/>
                  <a:pt x="70075" y="37373"/>
                </a:cubicBezTo>
                <a:lnTo>
                  <a:pt x="36527" y="37373"/>
                </a:lnTo>
                <a:cubicBezTo>
                  <a:pt x="29256" y="37373"/>
                  <a:pt x="23358" y="43271"/>
                  <a:pt x="23358" y="50542"/>
                </a:cubicBezTo>
                <a:cubicBezTo>
                  <a:pt x="23358" y="57111"/>
                  <a:pt x="28176" y="62659"/>
                  <a:pt x="34658" y="63593"/>
                </a:cubicBezTo>
                <a:lnTo>
                  <a:pt x="61403" y="67418"/>
                </a:lnTo>
                <a:cubicBezTo>
                  <a:pt x="77112" y="69666"/>
                  <a:pt x="88762" y="83097"/>
                  <a:pt x="88762" y="98952"/>
                </a:cubicBezTo>
                <a:cubicBezTo>
                  <a:pt x="88762" y="116558"/>
                  <a:pt x="74484" y="130807"/>
                  <a:pt x="56907" y="130807"/>
                </a:cubicBezTo>
                <a:lnTo>
                  <a:pt x="53724" y="130807"/>
                </a:lnTo>
                <a:lnTo>
                  <a:pt x="53724" y="142486"/>
                </a:lnTo>
                <a:cubicBezTo>
                  <a:pt x="53724" y="146369"/>
                  <a:pt x="50600" y="149493"/>
                  <a:pt x="46717" y="149493"/>
                </a:cubicBezTo>
                <a:cubicBezTo>
                  <a:pt x="42833" y="149493"/>
                  <a:pt x="39709" y="146369"/>
                  <a:pt x="39709" y="142486"/>
                </a:cubicBezTo>
                <a:lnTo>
                  <a:pt x="39709" y="130807"/>
                </a:lnTo>
                <a:lnTo>
                  <a:pt x="18687" y="130807"/>
                </a:lnTo>
                <a:cubicBezTo>
                  <a:pt x="13519" y="130807"/>
                  <a:pt x="9343" y="126631"/>
                  <a:pt x="9343" y="121463"/>
                </a:cubicBezTo>
                <a:cubicBezTo>
                  <a:pt x="9343" y="116295"/>
                  <a:pt x="13519" y="112120"/>
                  <a:pt x="18687" y="112120"/>
                </a:cubicBezTo>
                <a:lnTo>
                  <a:pt x="56907" y="112120"/>
                </a:lnTo>
                <a:cubicBezTo>
                  <a:pt x="64177" y="112120"/>
                  <a:pt x="70075" y="106222"/>
                  <a:pt x="70075" y="98952"/>
                </a:cubicBezTo>
                <a:cubicBezTo>
                  <a:pt x="70075" y="92382"/>
                  <a:pt x="65257" y="86835"/>
                  <a:pt x="58775" y="85900"/>
                </a:cubicBezTo>
                <a:lnTo>
                  <a:pt x="32030" y="82075"/>
                </a:lnTo>
                <a:cubicBezTo>
                  <a:pt x="16322" y="79856"/>
                  <a:pt x="4672" y="66396"/>
                  <a:pt x="4672" y="50542"/>
                </a:cubicBezTo>
                <a:cubicBezTo>
                  <a:pt x="4672" y="32964"/>
                  <a:pt x="18949" y="18687"/>
                  <a:pt x="36527" y="18687"/>
                </a:cubicBezTo>
                <a:lnTo>
                  <a:pt x="39709" y="18687"/>
                </a:lnTo>
                <a:lnTo>
                  <a:pt x="39709" y="7007"/>
                </a:ln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38" name="Text 36"/>
          <p:cNvSpPr/>
          <p:nvPr/>
        </p:nvSpPr>
        <p:spPr>
          <a:xfrm>
            <a:off x="3859572" y="5780403"/>
            <a:ext cx="1187640" cy="1993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6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Modelo de Negocio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3606264" y="6046169"/>
            <a:ext cx="2732403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6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Cómo se financia el desarrollo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768200" y="1532305"/>
            <a:ext cx="5091074" cy="4410049"/>
          </a:xfrm>
          <a:custGeom>
            <a:avLst/>
            <a:gdLst/>
            <a:ahLst/>
            <a:cxnLst/>
            <a:rect l="l" t="t" r="r" b="b"/>
            <a:pathLst>
              <a:path w="5091074" h="4410049">
                <a:moveTo>
                  <a:pt x="132875" y="0"/>
                </a:moveTo>
                <a:lnTo>
                  <a:pt x="4958199" y="0"/>
                </a:lnTo>
                <a:cubicBezTo>
                  <a:pt x="5031584" y="0"/>
                  <a:pt x="5091074" y="59490"/>
                  <a:pt x="5091074" y="132875"/>
                </a:cubicBezTo>
                <a:lnTo>
                  <a:pt x="5091074" y="4277174"/>
                </a:lnTo>
                <a:cubicBezTo>
                  <a:pt x="5091074" y="4350559"/>
                  <a:pt x="5031584" y="4410049"/>
                  <a:pt x="4958199" y="4410049"/>
                </a:cubicBezTo>
                <a:lnTo>
                  <a:pt x="132875" y="4410049"/>
                </a:lnTo>
                <a:cubicBezTo>
                  <a:pt x="59490" y="4410049"/>
                  <a:pt x="0" y="4350559"/>
                  <a:pt x="0" y="4277174"/>
                </a:cubicBezTo>
                <a:lnTo>
                  <a:pt x="0" y="132875"/>
                </a:lnTo>
                <a:cubicBezTo>
                  <a:pt x="0" y="59539"/>
                  <a:pt x="59539" y="0"/>
                  <a:pt x="132875" y="0"/>
                </a:cubicBezTo>
                <a:close/>
              </a:path>
            </a:pathLst>
          </a:custGeom>
          <a:gradFill rotWithShape="1" flip="none">
            <a:gsLst>
              <a:gs pos="0">
                <a:srgbClr val="4A90E2">
                  <a:alpha val="30000"/>
                </a:srgbClr>
              </a:gs>
              <a:gs pos="100000">
                <a:srgbClr val="50E3C2">
                  <a:alpha val="20000"/>
                </a:srgbClr>
              </a:gs>
            </a:gsLst>
            <a:lin ang="2700000" scaled="1"/>
          </a:gradFill>
          <a:ln w="12700">
            <a:solidFill>
              <a:srgbClr val="4A90E2">
                <a:alpha val="40000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982059" y="1769003"/>
            <a:ext cx="186866" cy="166104"/>
          </a:xfrm>
          <a:custGeom>
            <a:avLst/>
            <a:gdLst/>
            <a:ahLst/>
            <a:cxnLst/>
            <a:rect l="l" t="t" r="r" b="b"/>
            <a:pathLst>
              <a:path w="186866" h="166104">
                <a:moveTo>
                  <a:pt x="166233" y="77861"/>
                </a:moveTo>
                <a:lnTo>
                  <a:pt x="109135" y="77861"/>
                </a:lnTo>
                <a:cubicBezTo>
                  <a:pt x="103393" y="77861"/>
                  <a:pt x="98754" y="73222"/>
                  <a:pt x="98754" y="67480"/>
                </a:cubicBezTo>
                <a:lnTo>
                  <a:pt x="98754" y="10381"/>
                </a:lnTo>
                <a:cubicBezTo>
                  <a:pt x="98754" y="4639"/>
                  <a:pt x="103425" y="-65"/>
                  <a:pt x="109103" y="681"/>
                </a:cubicBezTo>
                <a:cubicBezTo>
                  <a:pt x="143816" y="5288"/>
                  <a:pt x="171327" y="32799"/>
                  <a:pt x="175933" y="67512"/>
                </a:cubicBezTo>
                <a:cubicBezTo>
                  <a:pt x="176680" y="73189"/>
                  <a:pt x="171976" y="77861"/>
                  <a:pt x="166233" y="77861"/>
                </a:cubicBezTo>
                <a:close/>
                <a:moveTo>
                  <a:pt x="72216" y="12068"/>
                </a:moveTo>
                <a:cubicBezTo>
                  <a:pt x="78088" y="10836"/>
                  <a:pt x="83182" y="15637"/>
                  <a:pt x="83182" y="21639"/>
                </a:cubicBezTo>
                <a:lnTo>
                  <a:pt x="83182" y="85647"/>
                </a:lnTo>
                <a:cubicBezTo>
                  <a:pt x="83182" y="87464"/>
                  <a:pt x="83830" y="89216"/>
                  <a:pt x="84966" y="90611"/>
                </a:cubicBezTo>
                <a:lnTo>
                  <a:pt x="127822" y="142323"/>
                </a:lnTo>
                <a:cubicBezTo>
                  <a:pt x="131618" y="146898"/>
                  <a:pt x="130807" y="153808"/>
                  <a:pt x="125583" y="156630"/>
                </a:cubicBezTo>
                <a:cubicBezTo>
                  <a:pt x="114521" y="162665"/>
                  <a:pt x="101836" y="166104"/>
                  <a:pt x="88372" y="166104"/>
                </a:cubicBezTo>
                <a:cubicBezTo>
                  <a:pt x="45386" y="166104"/>
                  <a:pt x="10511" y="131228"/>
                  <a:pt x="10511" y="88243"/>
                </a:cubicBezTo>
                <a:cubicBezTo>
                  <a:pt x="10511" y="50772"/>
                  <a:pt x="36952" y="19498"/>
                  <a:pt x="72216" y="12068"/>
                </a:cubicBezTo>
                <a:close/>
                <a:moveTo>
                  <a:pt x="155008" y="93433"/>
                </a:moveTo>
                <a:lnTo>
                  <a:pt x="175771" y="93433"/>
                </a:lnTo>
                <a:cubicBezTo>
                  <a:pt x="181773" y="93433"/>
                  <a:pt x="186575" y="98527"/>
                  <a:pt x="185342" y="104399"/>
                </a:cubicBezTo>
                <a:cubicBezTo>
                  <a:pt x="182033" y="120101"/>
                  <a:pt x="173987" y="134051"/>
                  <a:pt x="162762" y="144692"/>
                </a:cubicBezTo>
                <a:cubicBezTo>
                  <a:pt x="158772" y="148487"/>
                  <a:pt x="152510" y="147676"/>
                  <a:pt x="149007" y="143427"/>
                </a:cubicBezTo>
                <a:lnTo>
                  <a:pt x="121625" y="110433"/>
                </a:lnTo>
                <a:cubicBezTo>
                  <a:pt x="116013" y="103653"/>
                  <a:pt x="120847" y="93433"/>
                  <a:pt x="129606" y="93433"/>
                </a:cubicBezTo>
                <a:lnTo>
                  <a:pt x="154976" y="93433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42" name="Text 40"/>
          <p:cNvSpPr/>
          <p:nvPr/>
        </p:nvSpPr>
        <p:spPr>
          <a:xfrm>
            <a:off x="7179307" y="1735782"/>
            <a:ext cx="4559542" cy="232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8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Cuota de Mercado Global 2025</a:t>
            </a:r>
            <a:endParaRPr lang="en-US" sz="1600" dirty="0"/>
          </a:p>
        </p:txBody>
      </p:sp>
      <p:pic>
        <p:nvPicPr>
          <p:cNvPr id="43" name="Image 0" descr="https://kimi-img.moonshot.cn/pub/slides/26-02-13-06:22:12-d675551n4ejkiono90u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971677" y="2101210"/>
            <a:ext cx="3978180" cy="3637668"/>
          </a:xfrm>
          <a:prstGeom prst="roundRect">
            <a:avLst>
              <a:gd name="adj" fmla="val 0"/>
            </a:avLst>
          </a:prstGeom>
        </p:spPr>
      </p:pic>
      <p:sp>
        <p:nvSpPr>
          <p:cNvPr id="44" name="Shape 41"/>
          <p:cNvSpPr/>
          <p:nvPr/>
        </p:nvSpPr>
        <p:spPr>
          <a:xfrm>
            <a:off x="6768200" y="6083542"/>
            <a:ext cx="1627815" cy="772381"/>
          </a:xfrm>
          <a:custGeom>
            <a:avLst/>
            <a:gdLst/>
            <a:ahLst/>
            <a:cxnLst/>
            <a:rect l="l" t="t" r="r" b="b"/>
            <a:pathLst>
              <a:path w="1627815" h="772381">
                <a:moveTo>
                  <a:pt x="99660" y="0"/>
                </a:moveTo>
                <a:lnTo>
                  <a:pt x="1528154" y="0"/>
                </a:lnTo>
                <a:cubicBezTo>
                  <a:pt x="1583195" y="0"/>
                  <a:pt x="1627815" y="44619"/>
                  <a:pt x="1627815" y="99660"/>
                </a:cubicBezTo>
                <a:lnTo>
                  <a:pt x="1627815" y="672721"/>
                </a:lnTo>
                <a:cubicBezTo>
                  <a:pt x="1627815" y="727762"/>
                  <a:pt x="1583195" y="772381"/>
                  <a:pt x="1528154" y="772381"/>
                </a:cubicBezTo>
                <a:lnTo>
                  <a:pt x="99660" y="772381"/>
                </a:lnTo>
                <a:cubicBezTo>
                  <a:pt x="44619" y="772381"/>
                  <a:pt x="0" y="727762"/>
                  <a:pt x="0" y="672721"/>
                </a:cubicBezTo>
                <a:lnTo>
                  <a:pt x="0" y="99660"/>
                </a:lnTo>
                <a:cubicBezTo>
                  <a:pt x="0" y="44619"/>
                  <a:pt x="44619" y="0"/>
                  <a:pt x="99660" y="0"/>
                </a:cubicBezTo>
                <a:close/>
              </a:path>
            </a:pathLst>
          </a:custGeom>
          <a:solidFill>
            <a:srgbClr val="0078D4">
              <a:alpha val="20000"/>
            </a:srgbClr>
          </a:solidFill>
          <a:ln w="12700">
            <a:solidFill>
              <a:srgbClr val="0078D4">
                <a:alpha val="40000"/>
              </a:srgbClr>
            </a:solidFill>
            <a:prstDash val="solid"/>
          </a:ln>
        </p:spPr>
      </p:sp>
      <p:sp>
        <p:nvSpPr>
          <p:cNvPr id="45" name="Text 42"/>
          <p:cNvSpPr/>
          <p:nvPr/>
        </p:nvSpPr>
        <p:spPr>
          <a:xfrm>
            <a:off x="6842947" y="6220578"/>
            <a:ext cx="1478322" cy="2989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62" b="1" dirty="0">
                <a:solidFill>
                  <a:srgbClr val="0078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~70%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6876168" y="6552785"/>
            <a:ext cx="1411880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6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8501127" y="6083542"/>
            <a:ext cx="1627815" cy="772381"/>
          </a:xfrm>
          <a:custGeom>
            <a:avLst/>
            <a:gdLst/>
            <a:ahLst/>
            <a:cxnLst/>
            <a:rect l="l" t="t" r="r" b="b"/>
            <a:pathLst>
              <a:path w="1627815" h="772381">
                <a:moveTo>
                  <a:pt x="99660" y="0"/>
                </a:moveTo>
                <a:lnTo>
                  <a:pt x="1528154" y="0"/>
                </a:lnTo>
                <a:cubicBezTo>
                  <a:pt x="1583195" y="0"/>
                  <a:pt x="1627815" y="44619"/>
                  <a:pt x="1627815" y="99660"/>
                </a:cubicBezTo>
                <a:lnTo>
                  <a:pt x="1627815" y="672721"/>
                </a:lnTo>
                <a:cubicBezTo>
                  <a:pt x="1627815" y="727762"/>
                  <a:pt x="1583195" y="772381"/>
                  <a:pt x="1528154" y="772381"/>
                </a:cubicBezTo>
                <a:lnTo>
                  <a:pt x="99660" y="772381"/>
                </a:lnTo>
                <a:cubicBezTo>
                  <a:pt x="44619" y="772381"/>
                  <a:pt x="0" y="727762"/>
                  <a:pt x="0" y="672721"/>
                </a:cubicBezTo>
                <a:lnTo>
                  <a:pt x="0" y="99660"/>
                </a:lnTo>
                <a:cubicBezTo>
                  <a:pt x="0" y="44619"/>
                  <a:pt x="44619" y="0"/>
                  <a:pt x="99660" y="0"/>
                </a:cubicBezTo>
                <a:close/>
              </a:path>
            </a:pathLst>
          </a:custGeom>
          <a:solidFill>
            <a:srgbClr val="A2AAAD">
              <a:alpha val="20000"/>
            </a:srgbClr>
          </a:solidFill>
          <a:ln w="12700">
            <a:solidFill>
              <a:srgbClr val="A2AAAD">
                <a:alpha val="40000"/>
              </a:srgbClr>
            </a:solidFill>
            <a:prstDash val="solid"/>
          </a:ln>
        </p:spPr>
      </p:sp>
      <p:sp>
        <p:nvSpPr>
          <p:cNvPr id="48" name="Text 45"/>
          <p:cNvSpPr/>
          <p:nvPr/>
        </p:nvSpPr>
        <p:spPr>
          <a:xfrm>
            <a:off x="8575874" y="6220578"/>
            <a:ext cx="1478322" cy="2989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62" b="1" dirty="0">
                <a:solidFill>
                  <a:srgbClr val="A2AAA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~15%</a:t>
            </a: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8609095" y="6552785"/>
            <a:ext cx="1411880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6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macOS</a:t>
            </a:r>
            <a:endParaRPr lang="en-US" sz="1600" dirty="0"/>
          </a:p>
        </p:txBody>
      </p:sp>
      <p:sp>
        <p:nvSpPr>
          <p:cNvPr id="50" name="Shape 47"/>
          <p:cNvSpPr/>
          <p:nvPr/>
        </p:nvSpPr>
        <p:spPr>
          <a:xfrm>
            <a:off x="10234184" y="6083542"/>
            <a:ext cx="1627815" cy="772381"/>
          </a:xfrm>
          <a:custGeom>
            <a:avLst/>
            <a:gdLst/>
            <a:ahLst/>
            <a:cxnLst/>
            <a:rect l="l" t="t" r="r" b="b"/>
            <a:pathLst>
              <a:path w="1627815" h="772381">
                <a:moveTo>
                  <a:pt x="99660" y="0"/>
                </a:moveTo>
                <a:lnTo>
                  <a:pt x="1528154" y="0"/>
                </a:lnTo>
                <a:cubicBezTo>
                  <a:pt x="1583195" y="0"/>
                  <a:pt x="1627815" y="44619"/>
                  <a:pt x="1627815" y="99660"/>
                </a:cubicBezTo>
                <a:lnTo>
                  <a:pt x="1627815" y="672721"/>
                </a:lnTo>
                <a:cubicBezTo>
                  <a:pt x="1627815" y="727762"/>
                  <a:pt x="1583195" y="772381"/>
                  <a:pt x="1528154" y="772381"/>
                </a:cubicBezTo>
                <a:lnTo>
                  <a:pt x="99660" y="772381"/>
                </a:lnTo>
                <a:cubicBezTo>
                  <a:pt x="44619" y="772381"/>
                  <a:pt x="0" y="727762"/>
                  <a:pt x="0" y="672721"/>
                </a:cubicBezTo>
                <a:lnTo>
                  <a:pt x="0" y="99660"/>
                </a:lnTo>
                <a:cubicBezTo>
                  <a:pt x="0" y="44619"/>
                  <a:pt x="44619" y="0"/>
                  <a:pt x="99660" y="0"/>
                </a:cubicBezTo>
                <a:close/>
              </a:path>
            </a:pathLst>
          </a:custGeom>
          <a:solidFill>
            <a:srgbClr val="E95420">
              <a:alpha val="20000"/>
            </a:srgbClr>
          </a:solidFill>
          <a:ln w="12700">
            <a:solidFill>
              <a:srgbClr val="E95420">
                <a:alpha val="40000"/>
              </a:srgbClr>
            </a:solidFill>
            <a:prstDash val="solid"/>
          </a:ln>
        </p:spPr>
      </p:sp>
      <p:sp>
        <p:nvSpPr>
          <p:cNvPr id="51" name="Text 48"/>
          <p:cNvSpPr/>
          <p:nvPr/>
        </p:nvSpPr>
        <p:spPr>
          <a:xfrm>
            <a:off x="10308931" y="6220578"/>
            <a:ext cx="1478322" cy="2989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62" b="1" dirty="0">
                <a:solidFill>
                  <a:srgbClr val="E9542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~5%</a:t>
            </a: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10342152" y="6552785"/>
            <a:ext cx="1411880" cy="166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6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0078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Ecosistema Windows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Windows: Un Modelo Centralizado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95250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Desarrollado y controlado completamente por Microsoft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270000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15875" y="0"/>
                </a:moveTo>
                <a:lnTo>
                  <a:pt x="746125" y="0"/>
                </a:lnTo>
                <a:cubicBezTo>
                  <a:pt x="754887" y="0"/>
                  <a:pt x="762000" y="7113"/>
                  <a:pt x="762000" y="15875"/>
                </a:cubicBezTo>
                <a:lnTo>
                  <a:pt x="762000" y="15875"/>
                </a:lnTo>
                <a:cubicBezTo>
                  <a:pt x="762000" y="24637"/>
                  <a:pt x="754887" y="31750"/>
                  <a:pt x="746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6" name="Shape 4"/>
          <p:cNvSpPr/>
          <p:nvPr/>
        </p:nvSpPr>
        <p:spPr>
          <a:xfrm>
            <a:off x="321469" y="1464469"/>
            <a:ext cx="5675313" cy="2738438"/>
          </a:xfrm>
          <a:custGeom>
            <a:avLst/>
            <a:gdLst/>
            <a:ahLst/>
            <a:cxnLst/>
            <a:rect l="l" t="t" r="r" b="b"/>
            <a:pathLst>
              <a:path w="5675313" h="2738438">
                <a:moveTo>
                  <a:pt x="127009" y="0"/>
                </a:moveTo>
                <a:lnTo>
                  <a:pt x="5548304" y="0"/>
                </a:lnTo>
                <a:cubicBezTo>
                  <a:pt x="5618449" y="0"/>
                  <a:pt x="5675313" y="56864"/>
                  <a:pt x="5675313" y="127009"/>
                </a:cubicBezTo>
                <a:lnTo>
                  <a:pt x="5675313" y="2611429"/>
                </a:lnTo>
                <a:cubicBezTo>
                  <a:pt x="5675313" y="2681574"/>
                  <a:pt x="5618449" y="2738438"/>
                  <a:pt x="5548304" y="2738437"/>
                </a:cubicBezTo>
                <a:lnTo>
                  <a:pt x="127009" y="2738438"/>
                </a:lnTo>
                <a:cubicBezTo>
                  <a:pt x="56864" y="2738437"/>
                  <a:pt x="0" y="2681574"/>
                  <a:pt x="0" y="2611429"/>
                </a:cubicBezTo>
                <a:lnTo>
                  <a:pt x="0" y="127009"/>
                </a:lnTo>
                <a:cubicBezTo>
                  <a:pt x="0" y="56911"/>
                  <a:pt x="56911" y="0"/>
                  <a:pt x="127009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8D4">
                  <a:alpha val="20000"/>
                </a:srgbClr>
              </a:gs>
              <a:gs pos="100000">
                <a:srgbClr val="0078D4">
                  <a:alpha val="5000"/>
                </a:srgbClr>
              </a:gs>
            </a:gsLst>
            <a:lin ang="2700000" scaled="1"/>
          </a:gradFill>
          <a:ln w="12700">
            <a:solidFill>
              <a:srgbClr val="0078D4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84187" y="162718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0078D4"/>
          </a:solidFill>
          <a:ln/>
          <a:effectLst>
            <a:outerShdw sx="100000" sy="100000" kx="0" ky="0" algn="bl" rotWithShape="0" blurRad="101600" dist="50800" dir="2700000">
              <a:srgbClr val="ffffff">
                <a:alpha val="75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613172" y="1738313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0" y="52294"/>
                </a:moveTo>
                <a:lnTo>
                  <a:pt x="102468" y="38174"/>
                </a:lnTo>
                <a:lnTo>
                  <a:pt x="102468" y="137182"/>
                </a:lnTo>
                <a:lnTo>
                  <a:pt x="0" y="137182"/>
                </a:lnTo>
                <a:lnTo>
                  <a:pt x="0" y="52294"/>
                </a:lnTo>
                <a:close/>
                <a:moveTo>
                  <a:pt x="0" y="233456"/>
                </a:moveTo>
                <a:lnTo>
                  <a:pt x="102468" y="247576"/>
                </a:lnTo>
                <a:lnTo>
                  <a:pt x="102468" y="149796"/>
                </a:lnTo>
                <a:lnTo>
                  <a:pt x="0" y="149796"/>
                </a:lnTo>
                <a:lnTo>
                  <a:pt x="0" y="233456"/>
                </a:lnTo>
                <a:close/>
                <a:moveTo>
                  <a:pt x="113742" y="249082"/>
                </a:moveTo>
                <a:lnTo>
                  <a:pt x="250031" y="267891"/>
                </a:lnTo>
                <a:lnTo>
                  <a:pt x="250031" y="149796"/>
                </a:lnTo>
                <a:lnTo>
                  <a:pt x="113742" y="149796"/>
                </a:lnTo>
                <a:lnTo>
                  <a:pt x="113742" y="249082"/>
                </a:lnTo>
                <a:close/>
                <a:moveTo>
                  <a:pt x="113742" y="36668"/>
                </a:moveTo>
                <a:lnTo>
                  <a:pt x="113742" y="137182"/>
                </a:lnTo>
                <a:lnTo>
                  <a:pt x="250031" y="137182"/>
                </a:lnTo>
                <a:lnTo>
                  <a:pt x="250031" y="17859"/>
                </a:lnTo>
                <a:lnTo>
                  <a:pt x="113742" y="3666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119188" y="1658938"/>
            <a:ext cx="18335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¿Qué es Windows?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19188" y="1912938"/>
            <a:ext cx="1801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0078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Sistema Operativo de Microsoft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84187" y="2262188"/>
            <a:ext cx="54133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 es un sistema operativo desarrollado y controlado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F0F2F5">
                    <a:alpha val="90000"/>
                  </a:srgbClr>
                </a:solidFill>
                <a:highlight>
                  <a:srgbClr val="0078D4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completamente por Microsoft 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Es un modelo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centralizado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donde una sola empresa toma todas las decisiones.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00063" y="2801938"/>
            <a:ext cx="5334000" cy="1238250"/>
          </a:xfrm>
          <a:custGeom>
            <a:avLst/>
            <a:gdLst/>
            <a:ahLst/>
            <a:cxnLst/>
            <a:rect l="l" t="t" r="r" b="b"/>
            <a:pathLst>
              <a:path w="5334000" h="1238250">
                <a:moveTo>
                  <a:pt x="31750" y="0"/>
                </a:moveTo>
                <a:lnTo>
                  <a:pt x="5238754" y="0"/>
                </a:lnTo>
                <a:cubicBezTo>
                  <a:pt x="5291357" y="0"/>
                  <a:pt x="5334000" y="42643"/>
                  <a:pt x="5334000" y="95246"/>
                </a:cubicBezTo>
                <a:lnTo>
                  <a:pt x="5334000" y="1143004"/>
                </a:lnTo>
                <a:cubicBezTo>
                  <a:pt x="5334000" y="1195607"/>
                  <a:pt x="5291357" y="1238250"/>
                  <a:pt x="5238754" y="1238250"/>
                </a:cubicBezTo>
                <a:lnTo>
                  <a:pt x="31750" y="1238250"/>
                </a:lnTo>
                <a:cubicBezTo>
                  <a:pt x="14227" y="1238250"/>
                  <a:pt x="0" y="1224023"/>
                  <a:pt x="0" y="1206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500063" y="2801938"/>
            <a:ext cx="31750" cy="1238250"/>
          </a:xfrm>
          <a:custGeom>
            <a:avLst/>
            <a:gdLst/>
            <a:ahLst/>
            <a:cxnLst/>
            <a:rect l="l" t="t" r="r" b="b"/>
            <a:pathLst>
              <a:path w="31750" h="1238250">
                <a:moveTo>
                  <a:pt x="31750" y="0"/>
                </a:moveTo>
                <a:lnTo>
                  <a:pt x="31750" y="0"/>
                </a:lnTo>
                <a:lnTo>
                  <a:pt x="31750" y="1238250"/>
                </a:lnTo>
                <a:lnTo>
                  <a:pt x="31750" y="1238250"/>
                </a:lnTo>
                <a:cubicBezTo>
                  <a:pt x="14227" y="1238250"/>
                  <a:pt x="0" y="1224023"/>
                  <a:pt x="0" y="1206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14" name="Text 12"/>
          <p:cNvSpPr/>
          <p:nvPr/>
        </p:nvSpPr>
        <p:spPr>
          <a:xfrm>
            <a:off x="642938" y="2928938"/>
            <a:ext cx="512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Controla: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65758" y="3214688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94369" y="15215"/>
                </a:moveTo>
                <a:cubicBezTo>
                  <a:pt x="97473" y="17472"/>
                  <a:pt x="98168" y="21813"/>
                  <a:pt x="95910" y="24916"/>
                </a:cubicBezTo>
                <a:lnTo>
                  <a:pt x="40348" y="101315"/>
                </a:lnTo>
                <a:cubicBezTo>
                  <a:pt x="39154" y="102964"/>
                  <a:pt x="37309" y="103984"/>
                  <a:pt x="35269" y="104158"/>
                </a:cubicBezTo>
                <a:cubicBezTo>
                  <a:pt x="33229" y="104332"/>
                  <a:pt x="31254" y="103572"/>
                  <a:pt x="29821" y="102140"/>
                </a:cubicBezTo>
                <a:lnTo>
                  <a:pt x="2040" y="74358"/>
                </a:lnTo>
                <a:cubicBezTo>
                  <a:pt x="-673" y="71645"/>
                  <a:pt x="-673" y="67239"/>
                  <a:pt x="2040" y="64526"/>
                </a:cubicBezTo>
                <a:cubicBezTo>
                  <a:pt x="4753" y="61813"/>
                  <a:pt x="9159" y="61813"/>
                  <a:pt x="11872" y="64526"/>
                </a:cubicBezTo>
                <a:lnTo>
                  <a:pt x="33902" y="86556"/>
                </a:lnTo>
                <a:lnTo>
                  <a:pt x="84689" y="16734"/>
                </a:lnTo>
                <a:cubicBezTo>
                  <a:pt x="86947" y="13630"/>
                  <a:pt x="91287" y="12936"/>
                  <a:pt x="94391" y="1519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6" name="Text 14"/>
          <p:cNvSpPr/>
          <p:nvPr/>
        </p:nvSpPr>
        <p:spPr>
          <a:xfrm>
            <a:off x="845344" y="3182938"/>
            <a:ext cx="145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Diseño del kernel (NT Kernel)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65758" y="3405188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94369" y="15215"/>
                </a:moveTo>
                <a:cubicBezTo>
                  <a:pt x="97473" y="17472"/>
                  <a:pt x="98168" y="21813"/>
                  <a:pt x="95910" y="24916"/>
                </a:cubicBezTo>
                <a:lnTo>
                  <a:pt x="40348" y="101315"/>
                </a:lnTo>
                <a:cubicBezTo>
                  <a:pt x="39154" y="102964"/>
                  <a:pt x="37309" y="103984"/>
                  <a:pt x="35269" y="104158"/>
                </a:cubicBezTo>
                <a:cubicBezTo>
                  <a:pt x="33229" y="104332"/>
                  <a:pt x="31254" y="103572"/>
                  <a:pt x="29821" y="102140"/>
                </a:cubicBezTo>
                <a:lnTo>
                  <a:pt x="2040" y="74358"/>
                </a:lnTo>
                <a:cubicBezTo>
                  <a:pt x="-673" y="71645"/>
                  <a:pt x="-673" y="67239"/>
                  <a:pt x="2040" y="64526"/>
                </a:cubicBezTo>
                <a:cubicBezTo>
                  <a:pt x="4753" y="61813"/>
                  <a:pt x="9159" y="61813"/>
                  <a:pt x="11872" y="64526"/>
                </a:cubicBezTo>
                <a:lnTo>
                  <a:pt x="33902" y="86556"/>
                </a:lnTo>
                <a:lnTo>
                  <a:pt x="84689" y="16734"/>
                </a:lnTo>
                <a:cubicBezTo>
                  <a:pt x="86947" y="13630"/>
                  <a:pt x="91287" y="12936"/>
                  <a:pt x="94391" y="1519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8" name="Text 16"/>
          <p:cNvSpPr/>
          <p:nvPr/>
        </p:nvSpPr>
        <p:spPr>
          <a:xfrm>
            <a:off x="845344" y="3373438"/>
            <a:ext cx="1317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 de actualizaciones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65758" y="3595688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94369" y="15215"/>
                </a:moveTo>
                <a:cubicBezTo>
                  <a:pt x="97473" y="17472"/>
                  <a:pt x="98168" y="21813"/>
                  <a:pt x="95910" y="24916"/>
                </a:cubicBezTo>
                <a:lnTo>
                  <a:pt x="40348" y="101315"/>
                </a:lnTo>
                <a:cubicBezTo>
                  <a:pt x="39154" y="102964"/>
                  <a:pt x="37309" y="103984"/>
                  <a:pt x="35269" y="104158"/>
                </a:cubicBezTo>
                <a:cubicBezTo>
                  <a:pt x="33229" y="104332"/>
                  <a:pt x="31254" y="103572"/>
                  <a:pt x="29821" y="102140"/>
                </a:cubicBezTo>
                <a:lnTo>
                  <a:pt x="2040" y="74358"/>
                </a:lnTo>
                <a:cubicBezTo>
                  <a:pt x="-673" y="71645"/>
                  <a:pt x="-673" y="67239"/>
                  <a:pt x="2040" y="64526"/>
                </a:cubicBezTo>
                <a:cubicBezTo>
                  <a:pt x="4753" y="61813"/>
                  <a:pt x="9159" y="61813"/>
                  <a:pt x="11872" y="64526"/>
                </a:cubicBezTo>
                <a:lnTo>
                  <a:pt x="33902" y="86556"/>
                </a:lnTo>
                <a:lnTo>
                  <a:pt x="84689" y="16734"/>
                </a:lnTo>
                <a:cubicBezTo>
                  <a:pt x="86947" y="13630"/>
                  <a:pt x="91287" y="12936"/>
                  <a:pt x="94391" y="1519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0" name="Text 18"/>
          <p:cNvSpPr/>
          <p:nvPr/>
        </p:nvSpPr>
        <p:spPr>
          <a:xfrm>
            <a:off x="845344" y="3563938"/>
            <a:ext cx="1905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Definición de cómo se instala software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65758" y="3786188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94369" y="15215"/>
                </a:moveTo>
                <a:cubicBezTo>
                  <a:pt x="97473" y="17472"/>
                  <a:pt x="98168" y="21813"/>
                  <a:pt x="95910" y="24916"/>
                </a:cubicBezTo>
                <a:lnTo>
                  <a:pt x="40348" y="101315"/>
                </a:lnTo>
                <a:cubicBezTo>
                  <a:pt x="39154" y="102964"/>
                  <a:pt x="37309" y="103984"/>
                  <a:pt x="35269" y="104158"/>
                </a:cubicBezTo>
                <a:cubicBezTo>
                  <a:pt x="33229" y="104332"/>
                  <a:pt x="31254" y="103572"/>
                  <a:pt x="29821" y="102140"/>
                </a:cubicBezTo>
                <a:lnTo>
                  <a:pt x="2040" y="74358"/>
                </a:lnTo>
                <a:cubicBezTo>
                  <a:pt x="-673" y="71645"/>
                  <a:pt x="-673" y="67239"/>
                  <a:pt x="2040" y="64526"/>
                </a:cubicBezTo>
                <a:cubicBezTo>
                  <a:pt x="4753" y="61813"/>
                  <a:pt x="9159" y="61813"/>
                  <a:pt x="11872" y="64526"/>
                </a:cubicBezTo>
                <a:lnTo>
                  <a:pt x="33902" y="86556"/>
                </a:lnTo>
                <a:lnTo>
                  <a:pt x="84689" y="16734"/>
                </a:lnTo>
                <a:cubicBezTo>
                  <a:pt x="86947" y="13630"/>
                  <a:pt x="91287" y="12936"/>
                  <a:pt x="94391" y="1519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2" name="Text 20"/>
          <p:cNvSpPr/>
          <p:nvPr/>
        </p:nvSpPr>
        <p:spPr>
          <a:xfrm>
            <a:off x="845344" y="3754438"/>
            <a:ext cx="1928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Decisiones sobre qué cambia y cuándo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21469" y="4337844"/>
            <a:ext cx="5675313" cy="3309938"/>
          </a:xfrm>
          <a:custGeom>
            <a:avLst/>
            <a:gdLst/>
            <a:ahLst/>
            <a:cxnLst/>
            <a:rect l="l" t="t" r="r" b="b"/>
            <a:pathLst>
              <a:path w="5675313" h="3309938">
                <a:moveTo>
                  <a:pt x="127002" y="0"/>
                </a:moveTo>
                <a:lnTo>
                  <a:pt x="5548310" y="0"/>
                </a:lnTo>
                <a:cubicBezTo>
                  <a:pt x="5618452" y="0"/>
                  <a:pt x="5675313" y="56861"/>
                  <a:pt x="5675313" y="127002"/>
                </a:cubicBezTo>
                <a:lnTo>
                  <a:pt x="5675313" y="3182935"/>
                </a:lnTo>
                <a:cubicBezTo>
                  <a:pt x="5675312" y="3253077"/>
                  <a:pt x="5618452" y="3309938"/>
                  <a:pt x="5548310" y="3309938"/>
                </a:cubicBezTo>
                <a:lnTo>
                  <a:pt x="127002" y="3309938"/>
                </a:lnTo>
                <a:cubicBezTo>
                  <a:pt x="56861" y="3309938"/>
                  <a:pt x="0" y="3253077"/>
                  <a:pt x="0" y="3182935"/>
                </a:cubicBezTo>
                <a:lnTo>
                  <a:pt x="0" y="127002"/>
                </a:lnTo>
                <a:cubicBezTo>
                  <a:pt x="0" y="56861"/>
                  <a:pt x="56861" y="0"/>
                  <a:pt x="1270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50E3C2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504031" y="4532313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60492" y="2946"/>
                </a:moveTo>
                <a:cubicBezTo>
                  <a:pt x="61423" y="-1643"/>
                  <a:pt x="65484" y="-4961"/>
                  <a:pt x="70197" y="-4961"/>
                </a:cubicBezTo>
                <a:lnTo>
                  <a:pt x="88739" y="-4961"/>
                </a:lnTo>
                <a:cubicBezTo>
                  <a:pt x="93452" y="-4961"/>
                  <a:pt x="97513" y="-1643"/>
                  <a:pt x="98444" y="2946"/>
                </a:cubicBezTo>
                <a:lnTo>
                  <a:pt x="102939" y="24650"/>
                </a:lnTo>
                <a:cubicBezTo>
                  <a:pt x="107311" y="26510"/>
                  <a:pt x="111404" y="28897"/>
                  <a:pt x="115125" y="31719"/>
                </a:cubicBezTo>
                <a:lnTo>
                  <a:pt x="136147" y="24743"/>
                </a:lnTo>
                <a:cubicBezTo>
                  <a:pt x="140612" y="23254"/>
                  <a:pt x="145510" y="25115"/>
                  <a:pt x="147867" y="29208"/>
                </a:cubicBezTo>
                <a:lnTo>
                  <a:pt x="157138" y="45269"/>
                </a:lnTo>
                <a:cubicBezTo>
                  <a:pt x="159494" y="49361"/>
                  <a:pt x="158657" y="54508"/>
                  <a:pt x="155122" y="57640"/>
                </a:cubicBezTo>
                <a:lnTo>
                  <a:pt x="138596" y="72337"/>
                </a:lnTo>
                <a:cubicBezTo>
                  <a:pt x="138875" y="74631"/>
                  <a:pt x="138999" y="76988"/>
                  <a:pt x="138999" y="79375"/>
                </a:cubicBezTo>
                <a:cubicBezTo>
                  <a:pt x="138999" y="81762"/>
                  <a:pt x="138844" y="84119"/>
                  <a:pt x="138596" y="86413"/>
                </a:cubicBezTo>
                <a:lnTo>
                  <a:pt x="155153" y="101141"/>
                </a:lnTo>
                <a:cubicBezTo>
                  <a:pt x="158688" y="104273"/>
                  <a:pt x="159494" y="109451"/>
                  <a:pt x="157169" y="113512"/>
                </a:cubicBezTo>
                <a:lnTo>
                  <a:pt x="147898" y="129573"/>
                </a:lnTo>
                <a:cubicBezTo>
                  <a:pt x="145542" y="133635"/>
                  <a:pt x="140643" y="135527"/>
                  <a:pt x="136178" y="134038"/>
                </a:cubicBezTo>
                <a:lnTo>
                  <a:pt x="115156" y="127062"/>
                </a:lnTo>
                <a:cubicBezTo>
                  <a:pt x="111404" y="129884"/>
                  <a:pt x="107311" y="132240"/>
                  <a:pt x="102970" y="134131"/>
                </a:cubicBezTo>
                <a:lnTo>
                  <a:pt x="98506" y="155804"/>
                </a:lnTo>
                <a:cubicBezTo>
                  <a:pt x="97544" y="160424"/>
                  <a:pt x="93483" y="163711"/>
                  <a:pt x="88801" y="163711"/>
                </a:cubicBezTo>
                <a:lnTo>
                  <a:pt x="70259" y="163711"/>
                </a:lnTo>
                <a:cubicBezTo>
                  <a:pt x="65546" y="163711"/>
                  <a:pt x="61485" y="160393"/>
                  <a:pt x="60554" y="155804"/>
                </a:cubicBezTo>
                <a:lnTo>
                  <a:pt x="56090" y="134131"/>
                </a:lnTo>
                <a:cubicBezTo>
                  <a:pt x="51718" y="132271"/>
                  <a:pt x="47656" y="129884"/>
                  <a:pt x="43904" y="127062"/>
                </a:cubicBezTo>
                <a:lnTo>
                  <a:pt x="22789" y="134038"/>
                </a:lnTo>
                <a:cubicBezTo>
                  <a:pt x="18324" y="135527"/>
                  <a:pt x="13426" y="133666"/>
                  <a:pt x="11069" y="129573"/>
                </a:cubicBezTo>
                <a:lnTo>
                  <a:pt x="1798" y="113512"/>
                </a:lnTo>
                <a:cubicBezTo>
                  <a:pt x="-558" y="109420"/>
                  <a:pt x="279" y="104273"/>
                  <a:pt x="3814" y="101141"/>
                </a:cubicBezTo>
                <a:lnTo>
                  <a:pt x="20371" y="86413"/>
                </a:lnTo>
                <a:cubicBezTo>
                  <a:pt x="20092" y="84119"/>
                  <a:pt x="19968" y="81762"/>
                  <a:pt x="19968" y="79375"/>
                </a:cubicBezTo>
                <a:cubicBezTo>
                  <a:pt x="19968" y="76988"/>
                  <a:pt x="20123" y="74631"/>
                  <a:pt x="20371" y="72337"/>
                </a:cubicBezTo>
                <a:lnTo>
                  <a:pt x="3814" y="57609"/>
                </a:lnTo>
                <a:cubicBezTo>
                  <a:pt x="279" y="54477"/>
                  <a:pt x="-527" y="49299"/>
                  <a:pt x="1798" y="45238"/>
                </a:cubicBezTo>
                <a:lnTo>
                  <a:pt x="11069" y="29177"/>
                </a:lnTo>
                <a:cubicBezTo>
                  <a:pt x="13426" y="25084"/>
                  <a:pt x="18324" y="23223"/>
                  <a:pt x="22789" y="24712"/>
                </a:cubicBezTo>
                <a:lnTo>
                  <a:pt x="43811" y="31688"/>
                </a:lnTo>
                <a:cubicBezTo>
                  <a:pt x="47563" y="28866"/>
                  <a:pt x="51656" y="26510"/>
                  <a:pt x="55997" y="24619"/>
                </a:cubicBezTo>
                <a:lnTo>
                  <a:pt x="60492" y="2946"/>
                </a:lnTo>
                <a:close/>
                <a:moveTo>
                  <a:pt x="79468" y="104180"/>
                </a:moveTo>
                <a:cubicBezTo>
                  <a:pt x="88330" y="104146"/>
                  <a:pt x="96501" y="99388"/>
                  <a:pt x="100903" y="91697"/>
                </a:cubicBezTo>
                <a:cubicBezTo>
                  <a:pt x="105305" y="84006"/>
                  <a:pt x="105270" y="74550"/>
                  <a:pt x="100810" y="66892"/>
                </a:cubicBezTo>
                <a:cubicBezTo>
                  <a:pt x="96350" y="59234"/>
                  <a:pt x="88144" y="54537"/>
                  <a:pt x="79282" y="54570"/>
                </a:cubicBezTo>
                <a:cubicBezTo>
                  <a:pt x="70420" y="54604"/>
                  <a:pt x="62249" y="59362"/>
                  <a:pt x="57847" y="67053"/>
                </a:cubicBezTo>
                <a:cubicBezTo>
                  <a:pt x="53445" y="74744"/>
                  <a:pt x="53480" y="84200"/>
                  <a:pt x="57940" y="91858"/>
                </a:cubicBezTo>
                <a:cubicBezTo>
                  <a:pt x="62400" y="99516"/>
                  <a:pt x="70606" y="104213"/>
                  <a:pt x="79468" y="10418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5" name="Text 23"/>
          <p:cNvSpPr/>
          <p:nvPr/>
        </p:nvSpPr>
        <p:spPr>
          <a:xfrm>
            <a:off x="682625" y="4500563"/>
            <a:ext cx="523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Cómo Funciona Windows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84187" y="484981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>
              <a:alpha val="3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579438" y="4945063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43656" y="5953"/>
                </a:moveTo>
                <a:cubicBezTo>
                  <a:pt x="43656" y="2654"/>
                  <a:pt x="41002" y="0"/>
                  <a:pt x="37703" y="0"/>
                </a:cubicBezTo>
                <a:cubicBezTo>
                  <a:pt x="34404" y="0"/>
                  <a:pt x="31750" y="2654"/>
                  <a:pt x="31750" y="5953"/>
                </a:cubicBezTo>
                <a:lnTo>
                  <a:pt x="31750" y="15875"/>
                </a:lnTo>
                <a:cubicBezTo>
                  <a:pt x="22994" y="15875"/>
                  <a:pt x="15875" y="22994"/>
                  <a:pt x="15875" y="31750"/>
                </a:cubicBezTo>
                <a:lnTo>
                  <a:pt x="5953" y="31750"/>
                </a:lnTo>
                <a:cubicBezTo>
                  <a:pt x="2654" y="31750"/>
                  <a:pt x="0" y="34404"/>
                  <a:pt x="0" y="37703"/>
                </a:cubicBezTo>
                <a:cubicBezTo>
                  <a:pt x="0" y="41002"/>
                  <a:pt x="2654" y="43656"/>
                  <a:pt x="5953" y="43656"/>
                </a:cubicBezTo>
                <a:lnTo>
                  <a:pt x="15875" y="43656"/>
                </a:lnTo>
                <a:lnTo>
                  <a:pt x="15875" y="57547"/>
                </a:lnTo>
                <a:lnTo>
                  <a:pt x="5953" y="57547"/>
                </a:lnTo>
                <a:cubicBezTo>
                  <a:pt x="2654" y="57547"/>
                  <a:pt x="0" y="60201"/>
                  <a:pt x="0" y="63500"/>
                </a:cubicBezTo>
                <a:cubicBezTo>
                  <a:pt x="0" y="66799"/>
                  <a:pt x="2654" y="69453"/>
                  <a:pt x="5953" y="69453"/>
                </a:cubicBezTo>
                <a:lnTo>
                  <a:pt x="15875" y="69453"/>
                </a:lnTo>
                <a:lnTo>
                  <a:pt x="15875" y="83344"/>
                </a:lnTo>
                <a:lnTo>
                  <a:pt x="5953" y="83344"/>
                </a:lnTo>
                <a:cubicBezTo>
                  <a:pt x="2654" y="83344"/>
                  <a:pt x="0" y="85998"/>
                  <a:pt x="0" y="89297"/>
                </a:cubicBezTo>
                <a:cubicBezTo>
                  <a:pt x="0" y="92596"/>
                  <a:pt x="2654" y="95250"/>
                  <a:pt x="5953" y="95250"/>
                </a:cubicBezTo>
                <a:lnTo>
                  <a:pt x="15875" y="95250"/>
                </a:lnTo>
                <a:cubicBezTo>
                  <a:pt x="15875" y="104006"/>
                  <a:pt x="22994" y="111125"/>
                  <a:pt x="31750" y="111125"/>
                </a:cubicBezTo>
                <a:lnTo>
                  <a:pt x="31750" y="121047"/>
                </a:lnTo>
                <a:cubicBezTo>
                  <a:pt x="31750" y="124346"/>
                  <a:pt x="34404" y="127000"/>
                  <a:pt x="37703" y="127000"/>
                </a:cubicBezTo>
                <a:cubicBezTo>
                  <a:pt x="41002" y="127000"/>
                  <a:pt x="43656" y="124346"/>
                  <a:pt x="43656" y="121047"/>
                </a:cubicBezTo>
                <a:lnTo>
                  <a:pt x="43656" y="111125"/>
                </a:lnTo>
                <a:lnTo>
                  <a:pt x="57547" y="111125"/>
                </a:lnTo>
                <a:lnTo>
                  <a:pt x="57547" y="121047"/>
                </a:lnTo>
                <a:cubicBezTo>
                  <a:pt x="57547" y="124346"/>
                  <a:pt x="60201" y="127000"/>
                  <a:pt x="63500" y="127000"/>
                </a:cubicBezTo>
                <a:cubicBezTo>
                  <a:pt x="66799" y="127000"/>
                  <a:pt x="69453" y="124346"/>
                  <a:pt x="69453" y="121047"/>
                </a:cubicBezTo>
                <a:lnTo>
                  <a:pt x="69453" y="111125"/>
                </a:lnTo>
                <a:lnTo>
                  <a:pt x="83344" y="111125"/>
                </a:lnTo>
                <a:lnTo>
                  <a:pt x="83344" y="121047"/>
                </a:lnTo>
                <a:cubicBezTo>
                  <a:pt x="83344" y="124346"/>
                  <a:pt x="85998" y="127000"/>
                  <a:pt x="89297" y="127000"/>
                </a:cubicBezTo>
                <a:cubicBezTo>
                  <a:pt x="92596" y="127000"/>
                  <a:pt x="95250" y="124346"/>
                  <a:pt x="95250" y="121047"/>
                </a:cubicBezTo>
                <a:lnTo>
                  <a:pt x="95250" y="111125"/>
                </a:lnTo>
                <a:cubicBezTo>
                  <a:pt x="104006" y="111125"/>
                  <a:pt x="111125" y="104006"/>
                  <a:pt x="111125" y="95250"/>
                </a:cubicBezTo>
                <a:lnTo>
                  <a:pt x="121047" y="95250"/>
                </a:lnTo>
                <a:cubicBezTo>
                  <a:pt x="124346" y="95250"/>
                  <a:pt x="127000" y="92596"/>
                  <a:pt x="127000" y="89297"/>
                </a:cubicBezTo>
                <a:cubicBezTo>
                  <a:pt x="127000" y="85998"/>
                  <a:pt x="124346" y="83344"/>
                  <a:pt x="121047" y="83344"/>
                </a:cubicBezTo>
                <a:lnTo>
                  <a:pt x="111125" y="83344"/>
                </a:lnTo>
                <a:lnTo>
                  <a:pt x="111125" y="69453"/>
                </a:lnTo>
                <a:lnTo>
                  <a:pt x="121047" y="69453"/>
                </a:lnTo>
                <a:cubicBezTo>
                  <a:pt x="124346" y="69453"/>
                  <a:pt x="127000" y="66799"/>
                  <a:pt x="127000" y="63500"/>
                </a:cubicBezTo>
                <a:cubicBezTo>
                  <a:pt x="127000" y="60201"/>
                  <a:pt x="124346" y="57547"/>
                  <a:pt x="121047" y="57547"/>
                </a:cubicBezTo>
                <a:lnTo>
                  <a:pt x="111125" y="57547"/>
                </a:lnTo>
                <a:lnTo>
                  <a:pt x="111125" y="43656"/>
                </a:lnTo>
                <a:lnTo>
                  <a:pt x="121047" y="43656"/>
                </a:lnTo>
                <a:cubicBezTo>
                  <a:pt x="124346" y="43656"/>
                  <a:pt x="127000" y="41002"/>
                  <a:pt x="127000" y="37703"/>
                </a:cubicBezTo>
                <a:cubicBezTo>
                  <a:pt x="127000" y="34404"/>
                  <a:pt x="124346" y="31750"/>
                  <a:pt x="121047" y="31750"/>
                </a:cubicBezTo>
                <a:lnTo>
                  <a:pt x="111125" y="31750"/>
                </a:lnTo>
                <a:cubicBezTo>
                  <a:pt x="111125" y="22994"/>
                  <a:pt x="104006" y="15875"/>
                  <a:pt x="95250" y="15875"/>
                </a:cubicBezTo>
                <a:lnTo>
                  <a:pt x="95250" y="5953"/>
                </a:lnTo>
                <a:cubicBezTo>
                  <a:pt x="95250" y="2654"/>
                  <a:pt x="92596" y="0"/>
                  <a:pt x="89297" y="0"/>
                </a:cubicBezTo>
                <a:cubicBezTo>
                  <a:pt x="85998" y="0"/>
                  <a:pt x="83344" y="2654"/>
                  <a:pt x="83344" y="5953"/>
                </a:cubicBezTo>
                <a:lnTo>
                  <a:pt x="83344" y="15875"/>
                </a:lnTo>
                <a:lnTo>
                  <a:pt x="69453" y="15875"/>
                </a:lnTo>
                <a:lnTo>
                  <a:pt x="69453" y="5953"/>
                </a:lnTo>
                <a:cubicBezTo>
                  <a:pt x="69453" y="2654"/>
                  <a:pt x="66799" y="0"/>
                  <a:pt x="63500" y="0"/>
                </a:cubicBezTo>
                <a:cubicBezTo>
                  <a:pt x="60201" y="0"/>
                  <a:pt x="57547" y="2654"/>
                  <a:pt x="57547" y="5953"/>
                </a:cubicBezTo>
                <a:lnTo>
                  <a:pt x="57547" y="15875"/>
                </a:lnTo>
                <a:lnTo>
                  <a:pt x="43656" y="15875"/>
                </a:lnTo>
                <a:lnTo>
                  <a:pt x="43656" y="5953"/>
                </a:lnTo>
                <a:close/>
                <a:moveTo>
                  <a:pt x="39688" y="31750"/>
                </a:moveTo>
                <a:lnTo>
                  <a:pt x="87313" y="31750"/>
                </a:lnTo>
                <a:cubicBezTo>
                  <a:pt x="91703" y="31750"/>
                  <a:pt x="95250" y="35297"/>
                  <a:pt x="95250" y="39688"/>
                </a:cubicBezTo>
                <a:lnTo>
                  <a:pt x="95250" y="87313"/>
                </a:lnTo>
                <a:cubicBezTo>
                  <a:pt x="95250" y="91703"/>
                  <a:pt x="91703" y="95250"/>
                  <a:pt x="87313" y="95250"/>
                </a:cubicBezTo>
                <a:lnTo>
                  <a:pt x="39688" y="95250"/>
                </a:lnTo>
                <a:cubicBezTo>
                  <a:pt x="35297" y="95250"/>
                  <a:pt x="31750" y="91703"/>
                  <a:pt x="31750" y="87313"/>
                </a:cubicBezTo>
                <a:lnTo>
                  <a:pt x="31750" y="39688"/>
                </a:lnTo>
                <a:cubicBezTo>
                  <a:pt x="31750" y="35297"/>
                  <a:pt x="35297" y="31750"/>
                  <a:pt x="39688" y="31750"/>
                </a:cubicBezTo>
                <a:close/>
                <a:moveTo>
                  <a:pt x="43656" y="43656"/>
                </a:moveTo>
                <a:lnTo>
                  <a:pt x="43656" y="83344"/>
                </a:lnTo>
                <a:lnTo>
                  <a:pt x="83344" y="83344"/>
                </a:lnTo>
                <a:lnTo>
                  <a:pt x="83344" y="43656"/>
                </a:lnTo>
                <a:lnTo>
                  <a:pt x="43656" y="43656"/>
                </a:ln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28" name="Text 26"/>
          <p:cNvSpPr/>
          <p:nvPr/>
        </p:nvSpPr>
        <p:spPr>
          <a:xfrm>
            <a:off x="896938" y="4849813"/>
            <a:ext cx="203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Kernel NT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96938" y="5040313"/>
            <a:ext cx="2024062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Controla el hardware y gestiona recursos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84187" y="529431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>
              <a:alpha val="3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579438" y="5389563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5875" y="7938"/>
                </a:moveTo>
                <a:cubicBezTo>
                  <a:pt x="7119" y="7938"/>
                  <a:pt x="0" y="15056"/>
                  <a:pt x="0" y="23812"/>
                </a:cubicBezTo>
                <a:lnTo>
                  <a:pt x="0" y="87313"/>
                </a:lnTo>
                <a:cubicBezTo>
                  <a:pt x="0" y="96069"/>
                  <a:pt x="7119" y="103188"/>
                  <a:pt x="15875" y="103188"/>
                </a:cubicBezTo>
                <a:lnTo>
                  <a:pt x="51594" y="103188"/>
                </a:lnTo>
                <a:lnTo>
                  <a:pt x="47625" y="115094"/>
                </a:lnTo>
                <a:lnTo>
                  <a:pt x="29766" y="115094"/>
                </a:lnTo>
                <a:cubicBezTo>
                  <a:pt x="26467" y="115094"/>
                  <a:pt x="23812" y="117748"/>
                  <a:pt x="23812" y="121047"/>
                </a:cubicBezTo>
                <a:cubicBezTo>
                  <a:pt x="23812" y="124346"/>
                  <a:pt x="26467" y="127000"/>
                  <a:pt x="29766" y="127000"/>
                </a:cubicBezTo>
                <a:lnTo>
                  <a:pt x="97234" y="127000"/>
                </a:lnTo>
                <a:cubicBezTo>
                  <a:pt x="100533" y="127000"/>
                  <a:pt x="103188" y="124346"/>
                  <a:pt x="103188" y="121047"/>
                </a:cubicBezTo>
                <a:cubicBezTo>
                  <a:pt x="103188" y="117748"/>
                  <a:pt x="100533" y="115094"/>
                  <a:pt x="97234" y="115094"/>
                </a:cubicBezTo>
                <a:lnTo>
                  <a:pt x="79375" y="115094"/>
                </a:lnTo>
                <a:lnTo>
                  <a:pt x="75406" y="103188"/>
                </a:lnTo>
                <a:lnTo>
                  <a:pt x="111125" y="103188"/>
                </a:lnTo>
                <a:cubicBezTo>
                  <a:pt x="119881" y="103188"/>
                  <a:pt x="127000" y="96069"/>
                  <a:pt x="127000" y="87313"/>
                </a:cubicBezTo>
                <a:lnTo>
                  <a:pt x="127000" y="23812"/>
                </a:lnTo>
                <a:cubicBezTo>
                  <a:pt x="127000" y="15056"/>
                  <a:pt x="119881" y="7938"/>
                  <a:pt x="111125" y="7938"/>
                </a:cubicBezTo>
                <a:lnTo>
                  <a:pt x="15875" y="7938"/>
                </a:lnTo>
                <a:close/>
                <a:moveTo>
                  <a:pt x="23812" y="23812"/>
                </a:moveTo>
                <a:lnTo>
                  <a:pt x="103188" y="23812"/>
                </a:lnTo>
                <a:cubicBezTo>
                  <a:pt x="107578" y="23812"/>
                  <a:pt x="111125" y="27360"/>
                  <a:pt x="111125" y="31750"/>
                </a:cubicBezTo>
                <a:lnTo>
                  <a:pt x="111125" y="71438"/>
                </a:lnTo>
                <a:cubicBezTo>
                  <a:pt x="111125" y="75828"/>
                  <a:pt x="107578" y="79375"/>
                  <a:pt x="103188" y="79375"/>
                </a:cubicBezTo>
                <a:lnTo>
                  <a:pt x="23812" y="79375"/>
                </a:lnTo>
                <a:cubicBezTo>
                  <a:pt x="19422" y="79375"/>
                  <a:pt x="15875" y="75828"/>
                  <a:pt x="15875" y="71438"/>
                </a:cubicBezTo>
                <a:lnTo>
                  <a:pt x="15875" y="31750"/>
                </a:lnTo>
                <a:cubicBezTo>
                  <a:pt x="15875" y="27360"/>
                  <a:pt x="19422" y="23812"/>
                  <a:pt x="23812" y="23812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32" name="Text 30"/>
          <p:cNvSpPr/>
          <p:nvPr/>
        </p:nvSpPr>
        <p:spPr>
          <a:xfrm>
            <a:off x="896938" y="5294313"/>
            <a:ext cx="1611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Interfaz Gráfica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96938" y="5484813"/>
            <a:ext cx="1603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 que el usuario ve e interactúa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84187" y="573881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>
              <a:alpha val="30196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587375" y="583406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11125" y="51048"/>
                </a:moveTo>
                <a:cubicBezTo>
                  <a:pt x="107454" y="53479"/>
                  <a:pt x="103237" y="55438"/>
                  <a:pt x="98847" y="57001"/>
                </a:cubicBezTo>
                <a:cubicBezTo>
                  <a:pt x="87188" y="61168"/>
                  <a:pt x="71884" y="63500"/>
                  <a:pt x="55563" y="63500"/>
                </a:cubicBezTo>
                <a:cubicBezTo>
                  <a:pt x="39241" y="63500"/>
                  <a:pt x="23912" y="61144"/>
                  <a:pt x="12278" y="57001"/>
                </a:cubicBezTo>
                <a:cubicBezTo>
                  <a:pt x="7913" y="55438"/>
                  <a:pt x="3671" y="53479"/>
                  <a:pt x="0" y="51048"/>
                </a:cubicBezTo>
                <a:lnTo>
                  <a:pt x="0" y="71438"/>
                </a:lnTo>
                <a:cubicBezTo>
                  <a:pt x="0" y="82401"/>
                  <a:pt x="24879" y="91281"/>
                  <a:pt x="55563" y="91281"/>
                </a:cubicBezTo>
                <a:cubicBezTo>
                  <a:pt x="86246" y="91281"/>
                  <a:pt x="111125" y="82401"/>
                  <a:pt x="111125" y="71438"/>
                </a:cubicBezTo>
                <a:lnTo>
                  <a:pt x="111125" y="51048"/>
                </a:lnTo>
                <a:close/>
                <a:moveTo>
                  <a:pt x="111125" y="31750"/>
                </a:moveTo>
                <a:lnTo>
                  <a:pt x="111125" y="19844"/>
                </a:lnTo>
                <a:cubicBezTo>
                  <a:pt x="111125" y="8880"/>
                  <a:pt x="86246" y="0"/>
                  <a:pt x="55563" y="0"/>
                </a:cubicBezTo>
                <a:cubicBezTo>
                  <a:pt x="24879" y="0"/>
                  <a:pt x="0" y="8880"/>
                  <a:pt x="0" y="19844"/>
                </a:cubicBezTo>
                <a:lnTo>
                  <a:pt x="0" y="31750"/>
                </a:lnTo>
                <a:cubicBezTo>
                  <a:pt x="0" y="42714"/>
                  <a:pt x="24879" y="51594"/>
                  <a:pt x="55563" y="51594"/>
                </a:cubicBezTo>
                <a:cubicBezTo>
                  <a:pt x="86246" y="51594"/>
                  <a:pt x="111125" y="42714"/>
                  <a:pt x="111125" y="31750"/>
                </a:cubicBezTo>
                <a:close/>
                <a:moveTo>
                  <a:pt x="98847" y="96689"/>
                </a:moveTo>
                <a:cubicBezTo>
                  <a:pt x="87213" y="100831"/>
                  <a:pt x="71909" y="103188"/>
                  <a:pt x="55563" y="103188"/>
                </a:cubicBezTo>
                <a:cubicBezTo>
                  <a:pt x="39216" y="103188"/>
                  <a:pt x="23912" y="100831"/>
                  <a:pt x="12278" y="96689"/>
                </a:cubicBezTo>
                <a:cubicBezTo>
                  <a:pt x="7913" y="95126"/>
                  <a:pt x="3671" y="93166"/>
                  <a:pt x="0" y="90736"/>
                </a:cubicBezTo>
                <a:lnTo>
                  <a:pt x="0" y="107156"/>
                </a:lnTo>
                <a:cubicBezTo>
                  <a:pt x="0" y="118120"/>
                  <a:pt x="24879" y="127000"/>
                  <a:pt x="55563" y="127000"/>
                </a:cubicBezTo>
                <a:cubicBezTo>
                  <a:pt x="86246" y="127000"/>
                  <a:pt x="111125" y="118120"/>
                  <a:pt x="111125" y="107156"/>
                </a:cubicBezTo>
                <a:lnTo>
                  <a:pt x="111125" y="90736"/>
                </a:lnTo>
                <a:cubicBezTo>
                  <a:pt x="107454" y="93166"/>
                  <a:pt x="103237" y="95126"/>
                  <a:pt x="98847" y="96689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36" name="Text 34"/>
          <p:cNvSpPr/>
          <p:nvPr/>
        </p:nvSpPr>
        <p:spPr>
          <a:xfrm>
            <a:off x="896938" y="5738813"/>
            <a:ext cx="1912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Registro de Windows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96938" y="5929313"/>
            <a:ext cx="1905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 de datos central de configuración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84187" y="618331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>
              <a:alpha val="3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595313" y="6278563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0" y="15875"/>
                </a:moveTo>
                <a:cubicBezTo>
                  <a:pt x="0" y="7119"/>
                  <a:pt x="7119" y="0"/>
                  <a:pt x="15875" y="0"/>
                </a:cubicBezTo>
                <a:lnTo>
                  <a:pt x="52958" y="0"/>
                </a:lnTo>
                <a:cubicBezTo>
                  <a:pt x="57175" y="0"/>
                  <a:pt x="61218" y="1662"/>
                  <a:pt x="64195" y="4638"/>
                </a:cubicBezTo>
                <a:lnTo>
                  <a:pt x="90612" y="31080"/>
                </a:lnTo>
                <a:cubicBezTo>
                  <a:pt x="93588" y="34057"/>
                  <a:pt x="95250" y="38100"/>
                  <a:pt x="95250" y="42317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15875"/>
                </a:lnTo>
                <a:close/>
                <a:moveTo>
                  <a:pt x="51594" y="14511"/>
                </a:moveTo>
                <a:lnTo>
                  <a:pt x="51594" y="37703"/>
                </a:lnTo>
                <a:cubicBezTo>
                  <a:pt x="51594" y="41002"/>
                  <a:pt x="54248" y="43656"/>
                  <a:pt x="57547" y="43656"/>
                </a:cubicBezTo>
                <a:lnTo>
                  <a:pt x="80739" y="43656"/>
                </a:lnTo>
                <a:lnTo>
                  <a:pt x="51594" y="14511"/>
                </a:lnTo>
                <a:close/>
                <a:moveTo>
                  <a:pt x="15875" y="17859"/>
                </a:moveTo>
                <a:cubicBezTo>
                  <a:pt x="15875" y="21158"/>
                  <a:pt x="18529" y="23812"/>
                  <a:pt x="21828" y="23812"/>
                </a:cubicBezTo>
                <a:lnTo>
                  <a:pt x="33734" y="23812"/>
                </a:lnTo>
                <a:cubicBezTo>
                  <a:pt x="37033" y="23812"/>
                  <a:pt x="39688" y="21158"/>
                  <a:pt x="39688" y="17859"/>
                </a:cubicBezTo>
                <a:cubicBezTo>
                  <a:pt x="39688" y="14560"/>
                  <a:pt x="37033" y="11906"/>
                  <a:pt x="33734" y="11906"/>
                </a:cubicBezTo>
                <a:lnTo>
                  <a:pt x="21828" y="11906"/>
                </a:lnTo>
                <a:cubicBezTo>
                  <a:pt x="18529" y="11906"/>
                  <a:pt x="15875" y="14560"/>
                  <a:pt x="15875" y="17859"/>
                </a:cubicBezTo>
                <a:close/>
                <a:moveTo>
                  <a:pt x="15875" y="41672"/>
                </a:moveTo>
                <a:cubicBezTo>
                  <a:pt x="15875" y="44971"/>
                  <a:pt x="18529" y="47625"/>
                  <a:pt x="21828" y="47625"/>
                </a:cubicBezTo>
                <a:lnTo>
                  <a:pt x="33734" y="47625"/>
                </a:lnTo>
                <a:cubicBezTo>
                  <a:pt x="37033" y="47625"/>
                  <a:pt x="39688" y="44971"/>
                  <a:pt x="39688" y="41672"/>
                </a:cubicBezTo>
                <a:cubicBezTo>
                  <a:pt x="39688" y="38373"/>
                  <a:pt x="37033" y="35719"/>
                  <a:pt x="33734" y="35719"/>
                </a:cubicBezTo>
                <a:lnTo>
                  <a:pt x="21828" y="35719"/>
                </a:lnTo>
                <a:cubicBezTo>
                  <a:pt x="18529" y="35719"/>
                  <a:pt x="15875" y="38373"/>
                  <a:pt x="15875" y="41672"/>
                </a:cubicBezTo>
                <a:close/>
                <a:moveTo>
                  <a:pt x="31750" y="59531"/>
                </a:moveTo>
                <a:lnTo>
                  <a:pt x="23812" y="59531"/>
                </a:lnTo>
                <a:cubicBezTo>
                  <a:pt x="19422" y="59531"/>
                  <a:pt x="15875" y="63078"/>
                  <a:pt x="15875" y="67469"/>
                </a:cubicBezTo>
                <a:lnTo>
                  <a:pt x="15875" y="79375"/>
                </a:lnTo>
                <a:cubicBezTo>
                  <a:pt x="15875" y="85948"/>
                  <a:pt x="21208" y="91281"/>
                  <a:pt x="27781" y="91281"/>
                </a:cubicBezTo>
                <a:cubicBezTo>
                  <a:pt x="34354" y="91281"/>
                  <a:pt x="39688" y="85948"/>
                  <a:pt x="39688" y="79375"/>
                </a:cubicBezTo>
                <a:lnTo>
                  <a:pt x="39688" y="67469"/>
                </a:lnTo>
                <a:cubicBezTo>
                  <a:pt x="39688" y="63078"/>
                  <a:pt x="36140" y="59531"/>
                  <a:pt x="31750" y="59531"/>
                </a:cubicBezTo>
                <a:close/>
                <a:moveTo>
                  <a:pt x="27781" y="75406"/>
                </a:moveTo>
                <a:cubicBezTo>
                  <a:pt x="29972" y="75406"/>
                  <a:pt x="31750" y="77185"/>
                  <a:pt x="31750" y="79375"/>
                </a:cubicBezTo>
                <a:cubicBezTo>
                  <a:pt x="31750" y="81565"/>
                  <a:pt x="29972" y="83344"/>
                  <a:pt x="27781" y="83344"/>
                </a:cubicBezTo>
                <a:cubicBezTo>
                  <a:pt x="25591" y="83344"/>
                  <a:pt x="23812" y="81565"/>
                  <a:pt x="23812" y="79375"/>
                </a:cubicBezTo>
                <a:cubicBezTo>
                  <a:pt x="23812" y="77185"/>
                  <a:pt x="25591" y="75406"/>
                  <a:pt x="27781" y="75406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40" name="Text 38"/>
          <p:cNvSpPr/>
          <p:nvPr/>
        </p:nvSpPr>
        <p:spPr>
          <a:xfrm>
            <a:off x="896938" y="6183313"/>
            <a:ext cx="1841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Instaladores .exe/.msi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96938" y="6373813"/>
            <a:ext cx="1833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Formatos tradicionales de instalación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84187" y="662781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>
              <a:alpha val="3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579438" y="6723063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19087" y="47625"/>
                </a:moveTo>
                <a:lnTo>
                  <a:pt x="121047" y="47625"/>
                </a:lnTo>
                <a:cubicBezTo>
                  <a:pt x="124346" y="47625"/>
                  <a:pt x="127000" y="44971"/>
                  <a:pt x="127000" y="41672"/>
                </a:cubicBezTo>
                <a:lnTo>
                  <a:pt x="127000" y="5953"/>
                </a:lnTo>
                <a:cubicBezTo>
                  <a:pt x="127000" y="3547"/>
                  <a:pt x="125561" y="1364"/>
                  <a:pt x="123329" y="446"/>
                </a:cubicBezTo>
                <a:cubicBezTo>
                  <a:pt x="121096" y="-471"/>
                  <a:pt x="118542" y="50"/>
                  <a:pt x="116830" y="1736"/>
                </a:cubicBezTo>
                <a:lnTo>
                  <a:pt x="104006" y="14585"/>
                </a:lnTo>
                <a:cubicBezTo>
                  <a:pt x="93018" y="5482"/>
                  <a:pt x="78879" y="0"/>
                  <a:pt x="63500" y="0"/>
                </a:cubicBezTo>
                <a:cubicBezTo>
                  <a:pt x="31502" y="0"/>
                  <a:pt x="5035" y="23664"/>
                  <a:pt x="645" y="54446"/>
                </a:cubicBezTo>
                <a:cubicBezTo>
                  <a:pt x="25" y="58787"/>
                  <a:pt x="3026" y="62805"/>
                  <a:pt x="7367" y="63426"/>
                </a:cubicBezTo>
                <a:cubicBezTo>
                  <a:pt x="11708" y="64046"/>
                  <a:pt x="15726" y="61020"/>
                  <a:pt x="16346" y="56704"/>
                </a:cubicBezTo>
                <a:cubicBezTo>
                  <a:pt x="19645" y="33610"/>
                  <a:pt x="39514" y="15875"/>
                  <a:pt x="63500" y="15875"/>
                </a:cubicBezTo>
                <a:cubicBezTo>
                  <a:pt x="74513" y="15875"/>
                  <a:pt x="84634" y="19596"/>
                  <a:pt x="92695" y="25871"/>
                </a:cubicBezTo>
                <a:lnTo>
                  <a:pt x="81111" y="37455"/>
                </a:lnTo>
                <a:cubicBezTo>
                  <a:pt x="79400" y="39167"/>
                  <a:pt x="78904" y="41721"/>
                  <a:pt x="79821" y="43954"/>
                </a:cubicBezTo>
                <a:cubicBezTo>
                  <a:pt x="80739" y="46186"/>
                  <a:pt x="82922" y="47625"/>
                  <a:pt x="85328" y="47625"/>
                </a:cubicBezTo>
                <a:lnTo>
                  <a:pt x="119087" y="47625"/>
                </a:lnTo>
                <a:close/>
                <a:moveTo>
                  <a:pt x="126380" y="72554"/>
                </a:moveTo>
                <a:cubicBezTo>
                  <a:pt x="127000" y="68213"/>
                  <a:pt x="123974" y="64195"/>
                  <a:pt x="119658" y="63574"/>
                </a:cubicBezTo>
                <a:cubicBezTo>
                  <a:pt x="115342" y="62954"/>
                  <a:pt x="111299" y="65980"/>
                  <a:pt x="110679" y="70296"/>
                </a:cubicBezTo>
                <a:cubicBezTo>
                  <a:pt x="107379" y="93365"/>
                  <a:pt x="87511" y="111100"/>
                  <a:pt x="63525" y="111100"/>
                </a:cubicBezTo>
                <a:cubicBezTo>
                  <a:pt x="52512" y="111100"/>
                  <a:pt x="42391" y="107379"/>
                  <a:pt x="34330" y="101104"/>
                </a:cubicBezTo>
                <a:lnTo>
                  <a:pt x="45889" y="89545"/>
                </a:lnTo>
                <a:cubicBezTo>
                  <a:pt x="47600" y="87833"/>
                  <a:pt x="48096" y="85279"/>
                  <a:pt x="47179" y="83046"/>
                </a:cubicBezTo>
                <a:cubicBezTo>
                  <a:pt x="46261" y="80814"/>
                  <a:pt x="44078" y="79375"/>
                  <a:pt x="41672" y="79375"/>
                </a:cubicBezTo>
                <a:lnTo>
                  <a:pt x="5953" y="79375"/>
                </a:lnTo>
                <a:cubicBezTo>
                  <a:pt x="2654" y="79375"/>
                  <a:pt x="0" y="82029"/>
                  <a:pt x="0" y="85328"/>
                </a:cubicBezTo>
                <a:lnTo>
                  <a:pt x="0" y="121047"/>
                </a:lnTo>
                <a:cubicBezTo>
                  <a:pt x="0" y="123453"/>
                  <a:pt x="1439" y="125636"/>
                  <a:pt x="3671" y="126554"/>
                </a:cubicBezTo>
                <a:cubicBezTo>
                  <a:pt x="5904" y="127471"/>
                  <a:pt x="8458" y="126950"/>
                  <a:pt x="10170" y="125264"/>
                </a:cubicBezTo>
                <a:lnTo>
                  <a:pt x="23019" y="112415"/>
                </a:lnTo>
                <a:cubicBezTo>
                  <a:pt x="33982" y="121518"/>
                  <a:pt x="48121" y="127000"/>
                  <a:pt x="63500" y="127000"/>
                </a:cubicBezTo>
                <a:cubicBezTo>
                  <a:pt x="95498" y="127000"/>
                  <a:pt x="121965" y="103336"/>
                  <a:pt x="126355" y="72554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44" name="Text 42"/>
          <p:cNvSpPr/>
          <p:nvPr/>
        </p:nvSpPr>
        <p:spPr>
          <a:xfrm>
            <a:off x="896938" y="6627813"/>
            <a:ext cx="195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 Update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96938" y="6818313"/>
            <a:ext cx="1944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Sistema centralizado de actualizaciones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195219" y="1464469"/>
            <a:ext cx="5675313" cy="4452938"/>
          </a:xfrm>
          <a:custGeom>
            <a:avLst/>
            <a:gdLst/>
            <a:ahLst/>
            <a:cxnLst/>
            <a:rect l="l" t="t" r="r" b="b"/>
            <a:pathLst>
              <a:path w="5675313" h="4452938">
                <a:moveTo>
                  <a:pt x="126998" y="0"/>
                </a:moveTo>
                <a:lnTo>
                  <a:pt x="5548315" y="0"/>
                </a:lnTo>
                <a:cubicBezTo>
                  <a:pt x="5618454" y="0"/>
                  <a:pt x="5675313" y="56859"/>
                  <a:pt x="5675313" y="126998"/>
                </a:cubicBezTo>
                <a:lnTo>
                  <a:pt x="5675313" y="4325940"/>
                </a:lnTo>
                <a:cubicBezTo>
                  <a:pt x="5675313" y="4396079"/>
                  <a:pt x="5618454" y="4452938"/>
                  <a:pt x="5548315" y="4452938"/>
                </a:cubicBezTo>
                <a:lnTo>
                  <a:pt x="126998" y="4452938"/>
                </a:lnTo>
                <a:cubicBezTo>
                  <a:pt x="56859" y="4452938"/>
                  <a:pt x="0" y="4396079"/>
                  <a:pt x="0" y="4325940"/>
                </a:cubicBezTo>
                <a:lnTo>
                  <a:pt x="0" y="126998"/>
                </a:lnTo>
                <a:cubicBezTo>
                  <a:pt x="0" y="56906"/>
                  <a:pt x="56906" y="0"/>
                  <a:pt x="126998" y="0"/>
                </a:cubicBezTo>
                <a:close/>
              </a:path>
            </a:pathLst>
          </a:custGeom>
          <a:gradFill rotWithShape="1" flip="none">
            <a:gsLst>
              <a:gs pos="0">
                <a:srgbClr val="F5A623">
                  <a:alpha val="20000"/>
                </a:srgbClr>
              </a:gs>
              <a:gs pos="100000">
                <a:srgbClr val="F5A623">
                  <a:alpha val="5000"/>
                </a:srgbClr>
              </a:gs>
            </a:gsLst>
            <a:lin ang="2700000" scaled="1"/>
          </a:gradFill>
          <a:ln w="12700">
            <a:solidFill>
              <a:srgbClr val="F5A623">
                <a:alpha val="3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6387703" y="1658938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79375" y="9922"/>
                </a:moveTo>
                <a:cubicBezTo>
                  <a:pt x="79375" y="4434"/>
                  <a:pt x="74941" y="0"/>
                  <a:pt x="69453" y="0"/>
                </a:cubicBezTo>
                <a:cubicBezTo>
                  <a:pt x="63965" y="0"/>
                  <a:pt x="59531" y="4434"/>
                  <a:pt x="59531" y="9922"/>
                </a:cubicBezTo>
                <a:lnTo>
                  <a:pt x="59531" y="75251"/>
                </a:lnTo>
                <a:lnTo>
                  <a:pt x="46695" y="62415"/>
                </a:lnTo>
                <a:cubicBezTo>
                  <a:pt x="42819" y="58539"/>
                  <a:pt x="36525" y="58539"/>
                  <a:pt x="32649" y="62415"/>
                </a:cubicBezTo>
                <a:cubicBezTo>
                  <a:pt x="28773" y="66291"/>
                  <a:pt x="28773" y="72585"/>
                  <a:pt x="32649" y="76460"/>
                </a:cubicBezTo>
                <a:lnTo>
                  <a:pt x="62415" y="106226"/>
                </a:lnTo>
                <a:cubicBezTo>
                  <a:pt x="66291" y="110102"/>
                  <a:pt x="72585" y="110102"/>
                  <a:pt x="76460" y="106226"/>
                </a:cubicBezTo>
                <a:lnTo>
                  <a:pt x="106226" y="76460"/>
                </a:lnTo>
                <a:cubicBezTo>
                  <a:pt x="110102" y="72585"/>
                  <a:pt x="110102" y="66291"/>
                  <a:pt x="106226" y="62415"/>
                </a:cubicBezTo>
                <a:cubicBezTo>
                  <a:pt x="102350" y="58539"/>
                  <a:pt x="96056" y="58539"/>
                  <a:pt x="92180" y="62415"/>
                </a:cubicBezTo>
                <a:lnTo>
                  <a:pt x="79375" y="75251"/>
                </a:lnTo>
                <a:lnTo>
                  <a:pt x="79375" y="9922"/>
                </a:lnTo>
                <a:close/>
                <a:moveTo>
                  <a:pt x="19844" y="99219"/>
                </a:moveTo>
                <a:cubicBezTo>
                  <a:pt x="8899" y="99219"/>
                  <a:pt x="0" y="108117"/>
                  <a:pt x="0" y="119062"/>
                </a:cubicBezTo>
                <a:lnTo>
                  <a:pt x="0" y="128984"/>
                </a:lnTo>
                <a:cubicBezTo>
                  <a:pt x="0" y="139929"/>
                  <a:pt x="8899" y="148828"/>
                  <a:pt x="19844" y="148828"/>
                </a:cubicBezTo>
                <a:lnTo>
                  <a:pt x="119062" y="148828"/>
                </a:lnTo>
                <a:cubicBezTo>
                  <a:pt x="130008" y="148828"/>
                  <a:pt x="138906" y="139929"/>
                  <a:pt x="138906" y="128984"/>
                </a:cubicBezTo>
                <a:lnTo>
                  <a:pt x="138906" y="119062"/>
                </a:lnTo>
                <a:cubicBezTo>
                  <a:pt x="138906" y="108117"/>
                  <a:pt x="130008" y="99219"/>
                  <a:pt x="119062" y="99219"/>
                </a:cubicBezTo>
                <a:lnTo>
                  <a:pt x="104521" y="99219"/>
                </a:lnTo>
                <a:lnTo>
                  <a:pt x="86971" y="116768"/>
                </a:lnTo>
                <a:cubicBezTo>
                  <a:pt x="77298" y="126442"/>
                  <a:pt x="61578" y="126442"/>
                  <a:pt x="51904" y="116768"/>
                </a:cubicBezTo>
                <a:lnTo>
                  <a:pt x="34385" y="99219"/>
                </a:lnTo>
                <a:lnTo>
                  <a:pt x="19844" y="99219"/>
                </a:lnTo>
                <a:close/>
                <a:moveTo>
                  <a:pt x="114102" y="116582"/>
                </a:moveTo>
                <a:cubicBezTo>
                  <a:pt x="118209" y="116582"/>
                  <a:pt x="121543" y="119916"/>
                  <a:pt x="121543" y="124023"/>
                </a:cubicBezTo>
                <a:cubicBezTo>
                  <a:pt x="121543" y="128130"/>
                  <a:pt x="118209" y="131465"/>
                  <a:pt x="114102" y="131465"/>
                </a:cubicBezTo>
                <a:cubicBezTo>
                  <a:pt x="109995" y="131465"/>
                  <a:pt x="106660" y="128130"/>
                  <a:pt x="106660" y="124023"/>
                </a:cubicBezTo>
                <a:cubicBezTo>
                  <a:pt x="106660" y="119916"/>
                  <a:pt x="109995" y="116582"/>
                  <a:pt x="114102" y="116582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48" name="Text 46"/>
          <p:cNvSpPr/>
          <p:nvPr/>
        </p:nvSpPr>
        <p:spPr>
          <a:xfrm>
            <a:off x="6556375" y="1627188"/>
            <a:ext cx="523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5A6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¿Cómo se Instala Software?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73813" y="1976438"/>
            <a:ext cx="5334000" cy="1238250"/>
          </a:xfrm>
          <a:custGeom>
            <a:avLst/>
            <a:gdLst/>
            <a:ahLst/>
            <a:cxnLst/>
            <a:rect l="l" t="t" r="r" b="b"/>
            <a:pathLst>
              <a:path w="5334000" h="1238250">
                <a:moveTo>
                  <a:pt x="31750" y="0"/>
                </a:moveTo>
                <a:lnTo>
                  <a:pt x="5238754" y="0"/>
                </a:lnTo>
                <a:cubicBezTo>
                  <a:pt x="5291357" y="0"/>
                  <a:pt x="5334000" y="42643"/>
                  <a:pt x="5334000" y="95246"/>
                </a:cubicBezTo>
                <a:lnTo>
                  <a:pt x="5334000" y="1143004"/>
                </a:lnTo>
                <a:cubicBezTo>
                  <a:pt x="5334000" y="1195607"/>
                  <a:pt x="5291357" y="1238250"/>
                  <a:pt x="5238754" y="1238250"/>
                </a:cubicBezTo>
                <a:lnTo>
                  <a:pt x="31750" y="1238250"/>
                </a:lnTo>
                <a:cubicBezTo>
                  <a:pt x="14227" y="1238250"/>
                  <a:pt x="0" y="1224023"/>
                  <a:pt x="0" y="1206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373813" y="1976438"/>
            <a:ext cx="31750" cy="1238250"/>
          </a:xfrm>
          <a:custGeom>
            <a:avLst/>
            <a:gdLst/>
            <a:ahLst/>
            <a:cxnLst/>
            <a:rect l="l" t="t" r="r" b="b"/>
            <a:pathLst>
              <a:path w="31750" h="1238250">
                <a:moveTo>
                  <a:pt x="31750" y="0"/>
                </a:moveTo>
                <a:lnTo>
                  <a:pt x="31750" y="0"/>
                </a:lnTo>
                <a:lnTo>
                  <a:pt x="31750" y="1238250"/>
                </a:lnTo>
                <a:lnTo>
                  <a:pt x="31750" y="1238250"/>
                </a:lnTo>
                <a:cubicBezTo>
                  <a:pt x="14227" y="1238250"/>
                  <a:pt x="0" y="1224023"/>
                  <a:pt x="0" y="1206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51" name="Text 49"/>
          <p:cNvSpPr/>
          <p:nvPr/>
        </p:nvSpPr>
        <p:spPr>
          <a:xfrm>
            <a:off x="6516688" y="2103438"/>
            <a:ext cx="512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Método Tradicional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516688" y="2357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lnTo>
                  <a:pt x="95250" y="0"/>
                </a:lnTo>
                <a:cubicBezTo>
                  <a:pt x="147820" y="0"/>
                  <a:pt x="190500" y="42680"/>
                  <a:pt x="190500" y="95250"/>
                </a:cubicBezTo>
                <a:lnTo>
                  <a:pt x="190500" y="95250"/>
                </a:lnTo>
                <a:cubicBezTo>
                  <a:pt x="190500" y="147820"/>
                  <a:pt x="147820" y="190500"/>
                  <a:pt x="95250" y="190500"/>
                </a:cubicBezTo>
                <a:lnTo>
                  <a:pt x="95250" y="190500"/>
                </a:lnTo>
                <a:cubicBezTo>
                  <a:pt x="42680" y="190500"/>
                  <a:pt x="0" y="147820"/>
                  <a:pt x="0" y="95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53" name="Text 51"/>
          <p:cNvSpPr/>
          <p:nvPr/>
        </p:nvSpPr>
        <p:spPr>
          <a:xfrm>
            <a:off x="6492875" y="2357438"/>
            <a:ext cx="238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770688" y="2373313"/>
            <a:ext cx="1309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Descargas un archivo .exe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516688" y="257968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lnTo>
                  <a:pt x="95250" y="0"/>
                </a:lnTo>
                <a:cubicBezTo>
                  <a:pt x="147820" y="0"/>
                  <a:pt x="190500" y="42680"/>
                  <a:pt x="190500" y="95250"/>
                </a:cubicBezTo>
                <a:lnTo>
                  <a:pt x="190500" y="95250"/>
                </a:lnTo>
                <a:cubicBezTo>
                  <a:pt x="190500" y="147820"/>
                  <a:pt x="147820" y="190500"/>
                  <a:pt x="95250" y="190500"/>
                </a:cubicBezTo>
                <a:lnTo>
                  <a:pt x="95250" y="190500"/>
                </a:lnTo>
                <a:cubicBezTo>
                  <a:pt x="42680" y="190500"/>
                  <a:pt x="0" y="147820"/>
                  <a:pt x="0" y="95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56" name="Text 54"/>
          <p:cNvSpPr/>
          <p:nvPr/>
        </p:nvSpPr>
        <p:spPr>
          <a:xfrm>
            <a:off x="6492875" y="2579688"/>
            <a:ext cx="238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770688" y="2595563"/>
            <a:ext cx="1063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Ejecutas el instalador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516688" y="28019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lnTo>
                  <a:pt x="95250" y="0"/>
                </a:lnTo>
                <a:cubicBezTo>
                  <a:pt x="147820" y="0"/>
                  <a:pt x="190500" y="42680"/>
                  <a:pt x="190500" y="95250"/>
                </a:cubicBezTo>
                <a:lnTo>
                  <a:pt x="190500" y="95250"/>
                </a:lnTo>
                <a:cubicBezTo>
                  <a:pt x="190500" y="147820"/>
                  <a:pt x="147820" y="190500"/>
                  <a:pt x="95250" y="190500"/>
                </a:cubicBezTo>
                <a:lnTo>
                  <a:pt x="95250" y="190500"/>
                </a:lnTo>
                <a:cubicBezTo>
                  <a:pt x="42680" y="190500"/>
                  <a:pt x="0" y="147820"/>
                  <a:pt x="0" y="95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59" name="Text 57"/>
          <p:cNvSpPr/>
          <p:nvPr/>
        </p:nvSpPr>
        <p:spPr>
          <a:xfrm>
            <a:off x="6492875" y="2801938"/>
            <a:ext cx="238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0" b="1" dirty="0">
                <a:solidFill>
                  <a:srgbClr val="1A1D2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770688" y="2817813"/>
            <a:ext cx="1531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Siguiente, siguiente, siguiente...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61906" y="3345656"/>
            <a:ext cx="5341938" cy="1055688"/>
          </a:xfrm>
          <a:custGeom>
            <a:avLst/>
            <a:gdLst/>
            <a:ahLst/>
            <a:cxnLst/>
            <a:rect l="l" t="t" r="r" b="b"/>
            <a:pathLst>
              <a:path w="5341938" h="1055688">
                <a:moveTo>
                  <a:pt x="95255" y="0"/>
                </a:moveTo>
                <a:lnTo>
                  <a:pt x="5246683" y="0"/>
                </a:lnTo>
                <a:cubicBezTo>
                  <a:pt x="5299291" y="0"/>
                  <a:pt x="5341938" y="42647"/>
                  <a:pt x="5341938" y="95255"/>
                </a:cubicBezTo>
                <a:lnTo>
                  <a:pt x="5341938" y="960433"/>
                </a:lnTo>
                <a:cubicBezTo>
                  <a:pt x="5341938" y="1013041"/>
                  <a:pt x="5299291" y="1055688"/>
                  <a:pt x="5246683" y="1055688"/>
                </a:cubicBezTo>
                <a:lnTo>
                  <a:pt x="95255" y="1055688"/>
                </a:lnTo>
                <a:cubicBezTo>
                  <a:pt x="42647" y="1055688"/>
                  <a:pt x="0" y="1013041"/>
                  <a:pt x="0" y="960433"/>
                </a:cubicBezTo>
                <a:lnTo>
                  <a:pt x="0" y="95255"/>
                </a:lnTo>
                <a:cubicBezTo>
                  <a:pt x="0" y="42682"/>
                  <a:pt x="42682" y="0"/>
                  <a:pt x="95255" y="0"/>
                </a:cubicBezTo>
                <a:close/>
              </a:path>
            </a:pathLst>
          </a:custGeom>
          <a:solidFill>
            <a:srgbClr val="E95420">
              <a:alpha val="20000"/>
            </a:srgbClr>
          </a:solidFill>
          <a:ln w="12700">
            <a:solidFill>
              <a:srgbClr val="E95420">
                <a:alpha val="40000"/>
              </a:srgbClr>
            </a:solidFill>
            <a:prstDash val="solid"/>
          </a:ln>
        </p:spPr>
      </p:sp>
      <p:sp>
        <p:nvSpPr>
          <p:cNvPr id="62" name="Shape 60"/>
          <p:cNvSpPr/>
          <p:nvPr/>
        </p:nvSpPr>
        <p:spPr>
          <a:xfrm>
            <a:off x="6508750" y="350837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0"/>
                </a:moveTo>
                <a:cubicBezTo>
                  <a:pt x="67146" y="0"/>
                  <a:pt x="70495" y="2009"/>
                  <a:pt x="72231" y="5209"/>
                </a:cubicBezTo>
                <a:lnTo>
                  <a:pt x="125809" y="104428"/>
                </a:lnTo>
                <a:cubicBezTo>
                  <a:pt x="127471" y="107504"/>
                  <a:pt x="127397" y="111224"/>
                  <a:pt x="125611" y="114226"/>
                </a:cubicBezTo>
                <a:cubicBezTo>
                  <a:pt x="123825" y="117227"/>
                  <a:pt x="120576" y="119063"/>
                  <a:pt x="117078" y="119063"/>
                </a:cubicBezTo>
                <a:lnTo>
                  <a:pt x="9922" y="119063"/>
                </a:lnTo>
                <a:cubicBezTo>
                  <a:pt x="6424" y="119063"/>
                  <a:pt x="3200" y="117227"/>
                  <a:pt x="1389" y="114226"/>
                </a:cubicBezTo>
                <a:cubicBezTo>
                  <a:pt x="-422" y="111224"/>
                  <a:pt x="-471" y="107504"/>
                  <a:pt x="1191" y="104428"/>
                </a:cubicBezTo>
                <a:lnTo>
                  <a:pt x="54769" y="5209"/>
                </a:lnTo>
                <a:cubicBezTo>
                  <a:pt x="56505" y="2009"/>
                  <a:pt x="59854" y="0"/>
                  <a:pt x="63500" y="0"/>
                </a:cubicBezTo>
                <a:close/>
                <a:moveTo>
                  <a:pt x="63500" y="41672"/>
                </a:moveTo>
                <a:cubicBezTo>
                  <a:pt x="60201" y="41672"/>
                  <a:pt x="57547" y="44326"/>
                  <a:pt x="57547" y="47625"/>
                </a:cubicBezTo>
                <a:lnTo>
                  <a:pt x="57547" y="75406"/>
                </a:lnTo>
                <a:cubicBezTo>
                  <a:pt x="57547" y="78705"/>
                  <a:pt x="60201" y="81359"/>
                  <a:pt x="63500" y="81359"/>
                </a:cubicBezTo>
                <a:cubicBezTo>
                  <a:pt x="66799" y="81359"/>
                  <a:pt x="69453" y="78705"/>
                  <a:pt x="69453" y="75406"/>
                </a:cubicBezTo>
                <a:lnTo>
                  <a:pt x="69453" y="47625"/>
                </a:lnTo>
                <a:cubicBezTo>
                  <a:pt x="69453" y="44326"/>
                  <a:pt x="66799" y="41672"/>
                  <a:pt x="63500" y="41672"/>
                </a:cubicBezTo>
                <a:close/>
                <a:moveTo>
                  <a:pt x="70123" y="95250"/>
                </a:moveTo>
                <a:cubicBezTo>
                  <a:pt x="70274" y="92792"/>
                  <a:pt x="69048" y="90453"/>
                  <a:pt x="66940" y="89178"/>
                </a:cubicBezTo>
                <a:cubicBezTo>
                  <a:pt x="64833" y="87903"/>
                  <a:pt x="62192" y="87903"/>
                  <a:pt x="60085" y="89178"/>
                </a:cubicBezTo>
                <a:cubicBezTo>
                  <a:pt x="57977" y="90453"/>
                  <a:pt x="56751" y="92792"/>
                  <a:pt x="56902" y="95250"/>
                </a:cubicBezTo>
                <a:cubicBezTo>
                  <a:pt x="56751" y="97708"/>
                  <a:pt x="57977" y="100047"/>
                  <a:pt x="60085" y="101322"/>
                </a:cubicBezTo>
                <a:cubicBezTo>
                  <a:pt x="62192" y="102597"/>
                  <a:pt x="64833" y="102597"/>
                  <a:pt x="66940" y="101322"/>
                </a:cubicBezTo>
                <a:cubicBezTo>
                  <a:pt x="69048" y="100047"/>
                  <a:pt x="70274" y="97708"/>
                  <a:pt x="70123" y="9525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63" name="Text 61"/>
          <p:cNvSpPr/>
          <p:nvPr/>
        </p:nvSpPr>
        <p:spPr>
          <a:xfrm>
            <a:off x="6651625" y="3476625"/>
            <a:ext cx="4984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Problemas del Método Tradicional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522641" y="3762375"/>
            <a:ext cx="83344" cy="111125"/>
          </a:xfrm>
          <a:custGeom>
            <a:avLst/>
            <a:gdLst/>
            <a:ahLst/>
            <a:cxnLst/>
            <a:rect l="l" t="t" r="r" b="b"/>
            <a:pathLst>
              <a:path w="83344" h="111125">
                <a:moveTo>
                  <a:pt x="11959" y="15931"/>
                </a:moveTo>
                <a:cubicBezTo>
                  <a:pt x="9246" y="13218"/>
                  <a:pt x="4840" y="13218"/>
                  <a:pt x="2127" y="15931"/>
                </a:cubicBezTo>
                <a:cubicBezTo>
                  <a:pt x="-586" y="18644"/>
                  <a:pt x="-586" y="23050"/>
                  <a:pt x="2127" y="25763"/>
                </a:cubicBezTo>
                <a:lnTo>
                  <a:pt x="31948" y="55563"/>
                </a:lnTo>
                <a:lnTo>
                  <a:pt x="2149" y="85384"/>
                </a:lnTo>
                <a:cubicBezTo>
                  <a:pt x="-564" y="88097"/>
                  <a:pt x="-564" y="92503"/>
                  <a:pt x="2149" y="95216"/>
                </a:cubicBezTo>
                <a:cubicBezTo>
                  <a:pt x="4862" y="97929"/>
                  <a:pt x="9268" y="97929"/>
                  <a:pt x="11981" y="95216"/>
                </a:cubicBezTo>
                <a:lnTo>
                  <a:pt x="41780" y="65394"/>
                </a:lnTo>
                <a:lnTo>
                  <a:pt x="71602" y="95194"/>
                </a:lnTo>
                <a:cubicBezTo>
                  <a:pt x="74315" y="97907"/>
                  <a:pt x="78721" y="97907"/>
                  <a:pt x="81434" y="95194"/>
                </a:cubicBezTo>
                <a:cubicBezTo>
                  <a:pt x="84147" y="92481"/>
                  <a:pt x="84147" y="88075"/>
                  <a:pt x="81434" y="85362"/>
                </a:cubicBezTo>
                <a:lnTo>
                  <a:pt x="51612" y="55563"/>
                </a:lnTo>
                <a:lnTo>
                  <a:pt x="81412" y="25741"/>
                </a:lnTo>
                <a:cubicBezTo>
                  <a:pt x="84125" y="23028"/>
                  <a:pt x="84125" y="18622"/>
                  <a:pt x="81412" y="15909"/>
                </a:cubicBezTo>
                <a:cubicBezTo>
                  <a:pt x="78699" y="13196"/>
                  <a:pt x="74293" y="13196"/>
                  <a:pt x="71580" y="15909"/>
                </a:cubicBezTo>
                <a:lnTo>
                  <a:pt x="41780" y="45731"/>
                </a:lnTo>
                <a:lnTo>
                  <a:pt x="11959" y="15931"/>
                </a:ln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65" name="Text 63"/>
          <p:cNvSpPr/>
          <p:nvPr/>
        </p:nvSpPr>
        <p:spPr>
          <a:xfrm>
            <a:off x="6695281" y="3730625"/>
            <a:ext cx="1992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Cada programa trae sus propias librerías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522641" y="3952875"/>
            <a:ext cx="83344" cy="111125"/>
          </a:xfrm>
          <a:custGeom>
            <a:avLst/>
            <a:gdLst/>
            <a:ahLst/>
            <a:cxnLst/>
            <a:rect l="l" t="t" r="r" b="b"/>
            <a:pathLst>
              <a:path w="83344" h="111125">
                <a:moveTo>
                  <a:pt x="11959" y="15931"/>
                </a:moveTo>
                <a:cubicBezTo>
                  <a:pt x="9246" y="13218"/>
                  <a:pt x="4840" y="13218"/>
                  <a:pt x="2127" y="15931"/>
                </a:cubicBezTo>
                <a:cubicBezTo>
                  <a:pt x="-586" y="18644"/>
                  <a:pt x="-586" y="23050"/>
                  <a:pt x="2127" y="25763"/>
                </a:cubicBezTo>
                <a:lnTo>
                  <a:pt x="31948" y="55563"/>
                </a:lnTo>
                <a:lnTo>
                  <a:pt x="2149" y="85384"/>
                </a:lnTo>
                <a:cubicBezTo>
                  <a:pt x="-564" y="88097"/>
                  <a:pt x="-564" y="92503"/>
                  <a:pt x="2149" y="95216"/>
                </a:cubicBezTo>
                <a:cubicBezTo>
                  <a:pt x="4862" y="97929"/>
                  <a:pt x="9268" y="97929"/>
                  <a:pt x="11981" y="95216"/>
                </a:cubicBezTo>
                <a:lnTo>
                  <a:pt x="41780" y="65394"/>
                </a:lnTo>
                <a:lnTo>
                  <a:pt x="71602" y="95194"/>
                </a:lnTo>
                <a:cubicBezTo>
                  <a:pt x="74315" y="97907"/>
                  <a:pt x="78721" y="97907"/>
                  <a:pt x="81434" y="95194"/>
                </a:cubicBezTo>
                <a:cubicBezTo>
                  <a:pt x="84147" y="92481"/>
                  <a:pt x="84147" y="88075"/>
                  <a:pt x="81434" y="85362"/>
                </a:cubicBezTo>
                <a:lnTo>
                  <a:pt x="51612" y="55563"/>
                </a:lnTo>
                <a:lnTo>
                  <a:pt x="81412" y="25741"/>
                </a:lnTo>
                <a:cubicBezTo>
                  <a:pt x="84125" y="23028"/>
                  <a:pt x="84125" y="18622"/>
                  <a:pt x="81412" y="15909"/>
                </a:cubicBezTo>
                <a:cubicBezTo>
                  <a:pt x="78699" y="13196"/>
                  <a:pt x="74293" y="13196"/>
                  <a:pt x="71580" y="15909"/>
                </a:cubicBezTo>
                <a:lnTo>
                  <a:pt x="41780" y="45731"/>
                </a:lnTo>
                <a:lnTo>
                  <a:pt x="11959" y="15931"/>
                </a:ln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67" name="Text 65"/>
          <p:cNvSpPr/>
          <p:nvPr/>
        </p:nvSpPr>
        <p:spPr>
          <a:xfrm>
            <a:off x="6695281" y="3921125"/>
            <a:ext cx="1968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Puede haber conflictos entre programas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522641" y="4143375"/>
            <a:ext cx="83344" cy="111125"/>
          </a:xfrm>
          <a:custGeom>
            <a:avLst/>
            <a:gdLst/>
            <a:ahLst/>
            <a:cxnLst/>
            <a:rect l="l" t="t" r="r" b="b"/>
            <a:pathLst>
              <a:path w="83344" h="111125">
                <a:moveTo>
                  <a:pt x="11959" y="15931"/>
                </a:moveTo>
                <a:cubicBezTo>
                  <a:pt x="9246" y="13218"/>
                  <a:pt x="4840" y="13218"/>
                  <a:pt x="2127" y="15931"/>
                </a:cubicBezTo>
                <a:cubicBezTo>
                  <a:pt x="-586" y="18644"/>
                  <a:pt x="-586" y="23050"/>
                  <a:pt x="2127" y="25763"/>
                </a:cubicBezTo>
                <a:lnTo>
                  <a:pt x="31948" y="55563"/>
                </a:lnTo>
                <a:lnTo>
                  <a:pt x="2149" y="85384"/>
                </a:lnTo>
                <a:cubicBezTo>
                  <a:pt x="-564" y="88097"/>
                  <a:pt x="-564" y="92503"/>
                  <a:pt x="2149" y="95216"/>
                </a:cubicBezTo>
                <a:cubicBezTo>
                  <a:pt x="4862" y="97929"/>
                  <a:pt x="9268" y="97929"/>
                  <a:pt x="11981" y="95216"/>
                </a:cubicBezTo>
                <a:lnTo>
                  <a:pt x="41780" y="65394"/>
                </a:lnTo>
                <a:lnTo>
                  <a:pt x="71602" y="95194"/>
                </a:lnTo>
                <a:cubicBezTo>
                  <a:pt x="74315" y="97907"/>
                  <a:pt x="78721" y="97907"/>
                  <a:pt x="81434" y="95194"/>
                </a:cubicBezTo>
                <a:cubicBezTo>
                  <a:pt x="84147" y="92481"/>
                  <a:pt x="84147" y="88075"/>
                  <a:pt x="81434" y="85362"/>
                </a:cubicBezTo>
                <a:lnTo>
                  <a:pt x="51612" y="55563"/>
                </a:lnTo>
                <a:lnTo>
                  <a:pt x="81412" y="25741"/>
                </a:lnTo>
                <a:cubicBezTo>
                  <a:pt x="84125" y="23028"/>
                  <a:pt x="84125" y="18622"/>
                  <a:pt x="81412" y="15909"/>
                </a:cubicBezTo>
                <a:cubicBezTo>
                  <a:pt x="78699" y="13196"/>
                  <a:pt x="74293" y="13196"/>
                  <a:pt x="71580" y="15909"/>
                </a:cubicBezTo>
                <a:lnTo>
                  <a:pt x="41780" y="45731"/>
                </a:lnTo>
                <a:lnTo>
                  <a:pt x="11959" y="15931"/>
                </a:ln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69" name="Text 67"/>
          <p:cNvSpPr/>
          <p:nvPr/>
        </p:nvSpPr>
        <p:spPr>
          <a:xfrm>
            <a:off x="6695281" y="4111625"/>
            <a:ext cx="277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Riesgo de malware si descargas de fuentes no confiables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361906" y="4536281"/>
            <a:ext cx="5341938" cy="1214438"/>
          </a:xfrm>
          <a:custGeom>
            <a:avLst/>
            <a:gdLst/>
            <a:ahLst/>
            <a:cxnLst/>
            <a:rect l="l" t="t" r="r" b="b"/>
            <a:pathLst>
              <a:path w="5341938" h="1214438">
                <a:moveTo>
                  <a:pt x="95248" y="0"/>
                </a:moveTo>
                <a:lnTo>
                  <a:pt x="5246689" y="0"/>
                </a:lnTo>
                <a:cubicBezTo>
                  <a:pt x="5299293" y="0"/>
                  <a:pt x="5341938" y="42644"/>
                  <a:pt x="5341938" y="95248"/>
                </a:cubicBezTo>
                <a:lnTo>
                  <a:pt x="5341938" y="1119189"/>
                </a:lnTo>
                <a:cubicBezTo>
                  <a:pt x="5341938" y="1171793"/>
                  <a:pt x="5299293" y="1214438"/>
                  <a:pt x="5246689" y="1214438"/>
                </a:cubicBezTo>
                <a:lnTo>
                  <a:pt x="95248" y="1214438"/>
                </a:lnTo>
                <a:cubicBezTo>
                  <a:pt x="42644" y="1214438"/>
                  <a:pt x="0" y="1171793"/>
                  <a:pt x="0" y="1119189"/>
                </a:cubicBezTo>
                <a:lnTo>
                  <a:pt x="0" y="95248"/>
                </a:lnTo>
                <a:cubicBezTo>
                  <a:pt x="0" y="42679"/>
                  <a:pt x="42679" y="0"/>
                  <a:pt x="95248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 w="12700">
            <a:solidFill>
              <a:srgbClr val="50E3C2">
                <a:alpha val="40000"/>
              </a:srgbClr>
            </a:solidFill>
            <a:prstDash val="solid"/>
          </a:ln>
        </p:spPr>
      </p:sp>
      <p:sp>
        <p:nvSpPr>
          <p:cNvPr id="71" name="Shape 69"/>
          <p:cNvSpPr/>
          <p:nvPr/>
        </p:nvSpPr>
        <p:spPr>
          <a:xfrm>
            <a:off x="6508750" y="46990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72" name="Text 70"/>
          <p:cNvSpPr/>
          <p:nvPr/>
        </p:nvSpPr>
        <p:spPr>
          <a:xfrm>
            <a:off x="6651625" y="4667250"/>
            <a:ext cx="4984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Mejoras Modernas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6492875" y="492125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74" name="Shape 72"/>
          <p:cNvSpPr/>
          <p:nvPr/>
        </p:nvSpPr>
        <p:spPr>
          <a:xfrm>
            <a:off x="6588125" y="50165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7615" y="17934"/>
                </a:moveTo>
                <a:cubicBezTo>
                  <a:pt x="9327" y="12005"/>
                  <a:pt x="14759" y="7938"/>
                  <a:pt x="20935" y="7938"/>
                </a:cubicBezTo>
                <a:lnTo>
                  <a:pt x="106263" y="7938"/>
                </a:lnTo>
                <a:cubicBezTo>
                  <a:pt x="112440" y="7938"/>
                  <a:pt x="117872" y="12005"/>
                  <a:pt x="119608" y="17934"/>
                </a:cubicBezTo>
                <a:lnTo>
                  <a:pt x="125413" y="37827"/>
                </a:lnTo>
                <a:cubicBezTo>
                  <a:pt x="128588" y="48667"/>
                  <a:pt x="120427" y="59531"/>
                  <a:pt x="109141" y="59531"/>
                </a:cubicBezTo>
                <a:cubicBezTo>
                  <a:pt x="102617" y="59531"/>
                  <a:pt x="96887" y="55835"/>
                  <a:pt x="94059" y="50329"/>
                </a:cubicBezTo>
                <a:cubicBezTo>
                  <a:pt x="91182" y="55761"/>
                  <a:pt x="85477" y="59531"/>
                  <a:pt x="78829" y="59531"/>
                </a:cubicBezTo>
                <a:cubicBezTo>
                  <a:pt x="72231" y="59531"/>
                  <a:pt x="66501" y="55811"/>
                  <a:pt x="63624" y="50354"/>
                </a:cubicBezTo>
                <a:cubicBezTo>
                  <a:pt x="60747" y="55811"/>
                  <a:pt x="55017" y="59531"/>
                  <a:pt x="48419" y="59531"/>
                </a:cubicBezTo>
                <a:cubicBezTo>
                  <a:pt x="41771" y="59531"/>
                  <a:pt x="36066" y="55786"/>
                  <a:pt x="33189" y="50329"/>
                </a:cubicBezTo>
                <a:cubicBezTo>
                  <a:pt x="30361" y="55811"/>
                  <a:pt x="24631" y="59531"/>
                  <a:pt x="18107" y="59531"/>
                </a:cubicBezTo>
                <a:cubicBezTo>
                  <a:pt x="6796" y="59531"/>
                  <a:pt x="-1339" y="48692"/>
                  <a:pt x="1836" y="37827"/>
                </a:cubicBezTo>
                <a:lnTo>
                  <a:pt x="7615" y="17934"/>
                </a:lnTo>
                <a:close/>
                <a:moveTo>
                  <a:pt x="23912" y="87313"/>
                </a:moveTo>
                <a:lnTo>
                  <a:pt x="103287" y="87313"/>
                </a:lnTo>
                <a:lnTo>
                  <a:pt x="103287" y="70842"/>
                </a:lnTo>
                <a:cubicBezTo>
                  <a:pt x="105172" y="71239"/>
                  <a:pt x="107131" y="71438"/>
                  <a:pt x="109116" y="71438"/>
                </a:cubicBezTo>
                <a:cubicBezTo>
                  <a:pt x="112663" y="71438"/>
                  <a:pt x="116061" y="70793"/>
                  <a:pt x="119162" y="69652"/>
                </a:cubicBezTo>
                <a:lnTo>
                  <a:pt x="119162" y="107156"/>
                </a:lnTo>
                <a:cubicBezTo>
                  <a:pt x="119162" y="113729"/>
                  <a:pt x="113829" y="119063"/>
                  <a:pt x="107255" y="119063"/>
                </a:cubicBezTo>
                <a:lnTo>
                  <a:pt x="19943" y="119063"/>
                </a:lnTo>
                <a:cubicBezTo>
                  <a:pt x="13370" y="119063"/>
                  <a:pt x="8037" y="113729"/>
                  <a:pt x="8037" y="107156"/>
                </a:cubicBezTo>
                <a:lnTo>
                  <a:pt x="8037" y="69652"/>
                </a:lnTo>
                <a:cubicBezTo>
                  <a:pt x="11137" y="70793"/>
                  <a:pt x="14511" y="71438"/>
                  <a:pt x="18083" y="71438"/>
                </a:cubicBezTo>
                <a:cubicBezTo>
                  <a:pt x="20092" y="71438"/>
                  <a:pt x="22027" y="71239"/>
                  <a:pt x="23912" y="70842"/>
                </a:cubicBezTo>
                <a:lnTo>
                  <a:pt x="23912" y="8731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5" name="Text 73"/>
          <p:cNvSpPr/>
          <p:nvPr/>
        </p:nvSpPr>
        <p:spPr>
          <a:xfrm>
            <a:off x="6905625" y="4937125"/>
            <a:ext cx="1254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Store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6905625" y="5095875"/>
            <a:ext cx="124618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Tienda oficial de aplicaciones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6492875" y="530225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78" name="Shape 76"/>
          <p:cNvSpPr/>
          <p:nvPr/>
        </p:nvSpPr>
        <p:spPr>
          <a:xfrm>
            <a:off x="6588125" y="53975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2332" y="29418"/>
                </a:moveTo>
                <a:cubicBezTo>
                  <a:pt x="-769" y="26318"/>
                  <a:pt x="-769" y="21282"/>
                  <a:pt x="2332" y="18182"/>
                </a:cubicBezTo>
                <a:cubicBezTo>
                  <a:pt x="5432" y="15081"/>
                  <a:pt x="10468" y="15081"/>
                  <a:pt x="13568" y="18182"/>
                </a:cubicBezTo>
                <a:lnTo>
                  <a:pt x="53256" y="57869"/>
                </a:lnTo>
                <a:cubicBezTo>
                  <a:pt x="56356" y="60970"/>
                  <a:pt x="56356" y="66005"/>
                  <a:pt x="53256" y="69106"/>
                </a:cubicBezTo>
                <a:lnTo>
                  <a:pt x="13568" y="108793"/>
                </a:lnTo>
                <a:cubicBezTo>
                  <a:pt x="10468" y="111894"/>
                  <a:pt x="5432" y="111894"/>
                  <a:pt x="2332" y="108793"/>
                </a:cubicBezTo>
                <a:cubicBezTo>
                  <a:pt x="-769" y="105693"/>
                  <a:pt x="-769" y="100657"/>
                  <a:pt x="2332" y="97557"/>
                </a:cubicBezTo>
                <a:lnTo>
                  <a:pt x="36388" y="63500"/>
                </a:lnTo>
                <a:lnTo>
                  <a:pt x="2332" y="29418"/>
                </a:lnTo>
                <a:close/>
                <a:moveTo>
                  <a:pt x="55563" y="95250"/>
                </a:moveTo>
                <a:lnTo>
                  <a:pt x="119063" y="95250"/>
                </a:lnTo>
                <a:cubicBezTo>
                  <a:pt x="123453" y="95250"/>
                  <a:pt x="127000" y="98797"/>
                  <a:pt x="127000" y="103188"/>
                </a:cubicBezTo>
                <a:cubicBezTo>
                  <a:pt x="127000" y="107578"/>
                  <a:pt x="123453" y="111125"/>
                  <a:pt x="119063" y="111125"/>
                </a:cubicBezTo>
                <a:lnTo>
                  <a:pt x="55563" y="111125"/>
                </a:lnTo>
                <a:cubicBezTo>
                  <a:pt x="51172" y="111125"/>
                  <a:pt x="47625" y="107578"/>
                  <a:pt x="47625" y="103188"/>
                </a:cubicBezTo>
                <a:cubicBezTo>
                  <a:pt x="47625" y="98797"/>
                  <a:pt x="51172" y="95250"/>
                  <a:pt x="55563" y="9525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9" name="Text 77"/>
          <p:cNvSpPr/>
          <p:nvPr/>
        </p:nvSpPr>
        <p:spPr>
          <a:xfrm>
            <a:off x="6905625" y="5318125"/>
            <a:ext cx="1262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Winget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6905625" y="5476875"/>
            <a:ext cx="125412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Gestor de paquetes moderno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195219" y="6052344"/>
            <a:ext cx="5675313" cy="1595438"/>
          </a:xfrm>
          <a:custGeom>
            <a:avLst/>
            <a:gdLst/>
            <a:ahLst/>
            <a:cxnLst/>
            <a:rect l="l" t="t" r="r" b="b"/>
            <a:pathLst>
              <a:path w="5675313" h="1595438">
                <a:moveTo>
                  <a:pt x="126997" y="0"/>
                </a:moveTo>
                <a:lnTo>
                  <a:pt x="5548316" y="0"/>
                </a:lnTo>
                <a:cubicBezTo>
                  <a:pt x="5618454" y="0"/>
                  <a:pt x="5675313" y="56858"/>
                  <a:pt x="5675313" y="126997"/>
                </a:cubicBezTo>
                <a:lnTo>
                  <a:pt x="5675313" y="1468441"/>
                </a:lnTo>
                <a:cubicBezTo>
                  <a:pt x="5675313" y="1538579"/>
                  <a:pt x="5618454" y="1595437"/>
                  <a:pt x="5548316" y="1595438"/>
                </a:cubicBezTo>
                <a:lnTo>
                  <a:pt x="126997" y="1595438"/>
                </a:lnTo>
                <a:cubicBezTo>
                  <a:pt x="56858" y="1595438"/>
                  <a:pt x="0" y="1538579"/>
                  <a:pt x="0" y="1468441"/>
                </a:cubicBezTo>
                <a:lnTo>
                  <a:pt x="0" y="126997"/>
                </a:lnTo>
                <a:cubicBezTo>
                  <a:pt x="0" y="56905"/>
                  <a:pt x="56905" y="0"/>
                  <a:pt x="126997" y="0"/>
                </a:cubicBezTo>
                <a:close/>
              </a:path>
            </a:pathLst>
          </a:custGeom>
          <a:solidFill>
            <a:srgbClr val="0078D4">
              <a:alpha val="20000"/>
            </a:srgbClr>
          </a:solidFill>
          <a:ln w="12700">
            <a:solidFill>
              <a:srgbClr val="0078D4">
                <a:alpha val="40000"/>
              </a:srgbClr>
            </a:solidFill>
            <a:prstDash val="solid"/>
          </a:ln>
        </p:spPr>
      </p:sp>
      <p:sp>
        <p:nvSpPr>
          <p:cNvPr id="82" name="Shape 80"/>
          <p:cNvSpPr/>
          <p:nvPr/>
        </p:nvSpPr>
        <p:spPr>
          <a:xfrm>
            <a:off x="6337102" y="6223000"/>
            <a:ext cx="160734" cy="142875"/>
          </a:xfrm>
          <a:custGeom>
            <a:avLst/>
            <a:gdLst/>
            <a:ahLst/>
            <a:cxnLst/>
            <a:rect l="l" t="t" r="r" b="b"/>
            <a:pathLst>
              <a:path w="160734" h="142875">
                <a:moveTo>
                  <a:pt x="86367" y="-5274"/>
                </a:moveTo>
                <a:cubicBezTo>
                  <a:pt x="85223" y="-7507"/>
                  <a:pt x="82907" y="-8930"/>
                  <a:pt x="80395" y="-8930"/>
                </a:cubicBezTo>
                <a:cubicBezTo>
                  <a:pt x="77884" y="-8930"/>
                  <a:pt x="75567" y="-7507"/>
                  <a:pt x="74423" y="-5274"/>
                </a:cubicBezTo>
                <a:lnTo>
                  <a:pt x="53885" y="34965"/>
                </a:lnTo>
                <a:lnTo>
                  <a:pt x="9265" y="42053"/>
                </a:lnTo>
                <a:cubicBezTo>
                  <a:pt x="6781" y="42444"/>
                  <a:pt x="4716" y="44202"/>
                  <a:pt x="3935" y="46602"/>
                </a:cubicBezTo>
                <a:cubicBezTo>
                  <a:pt x="3153" y="49002"/>
                  <a:pt x="3795" y="51625"/>
                  <a:pt x="5553" y="53411"/>
                </a:cubicBezTo>
                <a:lnTo>
                  <a:pt x="37477" y="85362"/>
                </a:lnTo>
                <a:lnTo>
                  <a:pt x="30445" y="129983"/>
                </a:lnTo>
                <a:cubicBezTo>
                  <a:pt x="30054" y="132466"/>
                  <a:pt x="31086" y="134978"/>
                  <a:pt x="33124" y="136457"/>
                </a:cubicBezTo>
                <a:cubicBezTo>
                  <a:pt x="35161" y="137936"/>
                  <a:pt x="37840" y="138159"/>
                  <a:pt x="40100" y="137015"/>
                </a:cubicBezTo>
                <a:lnTo>
                  <a:pt x="80395" y="116532"/>
                </a:lnTo>
                <a:lnTo>
                  <a:pt x="120662" y="137015"/>
                </a:lnTo>
                <a:cubicBezTo>
                  <a:pt x="122895" y="138159"/>
                  <a:pt x="125602" y="137936"/>
                  <a:pt x="127639" y="136457"/>
                </a:cubicBezTo>
                <a:cubicBezTo>
                  <a:pt x="129676" y="134978"/>
                  <a:pt x="130708" y="132494"/>
                  <a:pt x="130318" y="129983"/>
                </a:cubicBezTo>
                <a:lnTo>
                  <a:pt x="123258" y="85362"/>
                </a:lnTo>
                <a:lnTo>
                  <a:pt x="155181" y="53411"/>
                </a:lnTo>
                <a:cubicBezTo>
                  <a:pt x="156967" y="51625"/>
                  <a:pt x="157581" y="49002"/>
                  <a:pt x="156800" y="46602"/>
                </a:cubicBezTo>
                <a:cubicBezTo>
                  <a:pt x="156018" y="44202"/>
                  <a:pt x="153981" y="42444"/>
                  <a:pt x="151470" y="42053"/>
                </a:cubicBezTo>
                <a:lnTo>
                  <a:pt x="106877" y="34965"/>
                </a:lnTo>
                <a:lnTo>
                  <a:pt x="86367" y="-5274"/>
                </a:ln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83" name="Text 81"/>
          <p:cNvSpPr/>
          <p:nvPr/>
        </p:nvSpPr>
        <p:spPr>
          <a:xfrm>
            <a:off x="6508750" y="6183313"/>
            <a:ext cx="5302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Características Clave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6326188" y="6500813"/>
            <a:ext cx="2674938" cy="476250"/>
          </a:xfrm>
          <a:custGeom>
            <a:avLst/>
            <a:gdLst/>
            <a:ahLst/>
            <a:cxnLst/>
            <a:rect l="l" t="t" r="r" b="b"/>
            <a:pathLst>
              <a:path w="2674938" h="476250">
                <a:moveTo>
                  <a:pt x="63498" y="0"/>
                </a:moveTo>
                <a:lnTo>
                  <a:pt x="2611439" y="0"/>
                </a:lnTo>
                <a:cubicBezTo>
                  <a:pt x="2646508" y="0"/>
                  <a:pt x="2674938" y="28429"/>
                  <a:pt x="2674938" y="63498"/>
                </a:cubicBezTo>
                <a:lnTo>
                  <a:pt x="2674938" y="412752"/>
                </a:lnTo>
                <a:cubicBezTo>
                  <a:pt x="2674938" y="447821"/>
                  <a:pt x="2646508" y="476250"/>
                  <a:pt x="2611439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85" name="Shape 83"/>
          <p:cNvSpPr/>
          <p:nvPr/>
        </p:nvSpPr>
        <p:spPr>
          <a:xfrm>
            <a:off x="7604125" y="6564313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39688" y="29766"/>
                </a:moveTo>
                <a:lnTo>
                  <a:pt x="39688" y="49609"/>
                </a:lnTo>
                <a:lnTo>
                  <a:pt x="79375" y="49609"/>
                </a:lnTo>
                <a:lnTo>
                  <a:pt x="79375" y="29766"/>
                </a:lnTo>
                <a:cubicBezTo>
                  <a:pt x="79375" y="18821"/>
                  <a:pt x="70476" y="9922"/>
                  <a:pt x="59531" y="9922"/>
                </a:cubicBezTo>
                <a:cubicBezTo>
                  <a:pt x="48586" y="9922"/>
                  <a:pt x="39688" y="18821"/>
                  <a:pt x="39688" y="29766"/>
                </a:cubicBezTo>
                <a:close/>
                <a:moveTo>
                  <a:pt x="19844" y="49609"/>
                </a:moveTo>
                <a:lnTo>
                  <a:pt x="19844" y="29766"/>
                </a:lnTo>
                <a:cubicBezTo>
                  <a:pt x="19844" y="7844"/>
                  <a:pt x="37610" y="-9922"/>
                  <a:pt x="59531" y="-9922"/>
                </a:cubicBezTo>
                <a:cubicBezTo>
                  <a:pt x="81452" y="-9922"/>
                  <a:pt x="99219" y="7844"/>
                  <a:pt x="99219" y="29766"/>
                </a:cubicBezTo>
                <a:lnTo>
                  <a:pt x="99219" y="49609"/>
                </a:lnTo>
                <a:cubicBezTo>
                  <a:pt x="110164" y="49609"/>
                  <a:pt x="119062" y="58508"/>
                  <a:pt x="119062" y="69453"/>
                </a:cubicBezTo>
                <a:lnTo>
                  <a:pt x="119062" y="138906"/>
                </a:lnTo>
                <a:cubicBezTo>
                  <a:pt x="119062" y="149851"/>
                  <a:pt x="110164" y="158750"/>
                  <a:pt x="99219" y="158750"/>
                </a:cubicBezTo>
                <a:lnTo>
                  <a:pt x="19844" y="158750"/>
                </a:lnTo>
                <a:cubicBezTo>
                  <a:pt x="8899" y="158750"/>
                  <a:pt x="0" y="149851"/>
                  <a:pt x="0" y="138906"/>
                </a:cubicBezTo>
                <a:lnTo>
                  <a:pt x="0" y="69453"/>
                </a:lnTo>
                <a:cubicBezTo>
                  <a:pt x="0" y="58508"/>
                  <a:pt x="8899" y="49609"/>
                  <a:pt x="19844" y="49609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86" name="Text 84"/>
          <p:cNvSpPr/>
          <p:nvPr/>
        </p:nvSpPr>
        <p:spPr>
          <a:xfrm>
            <a:off x="6361906" y="6754813"/>
            <a:ext cx="2603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Cerrado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9064625" y="6500813"/>
            <a:ext cx="2674938" cy="476250"/>
          </a:xfrm>
          <a:custGeom>
            <a:avLst/>
            <a:gdLst/>
            <a:ahLst/>
            <a:cxnLst/>
            <a:rect l="l" t="t" r="r" b="b"/>
            <a:pathLst>
              <a:path w="2674938" h="476250">
                <a:moveTo>
                  <a:pt x="63498" y="0"/>
                </a:moveTo>
                <a:lnTo>
                  <a:pt x="2611439" y="0"/>
                </a:lnTo>
                <a:cubicBezTo>
                  <a:pt x="2646508" y="0"/>
                  <a:pt x="2674938" y="28429"/>
                  <a:pt x="2674938" y="63498"/>
                </a:cubicBezTo>
                <a:lnTo>
                  <a:pt x="2674938" y="412752"/>
                </a:lnTo>
                <a:cubicBezTo>
                  <a:pt x="2674938" y="447821"/>
                  <a:pt x="2646508" y="476250"/>
                  <a:pt x="2611439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88" name="Shape 86"/>
          <p:cNvSpPr/>
          <p:nvPr/>
        </p:nvSpPr>
        <p:spPr>
          <a:xfrm>
            <a:off x="10342563" y="6564313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19844" y="0"/>
                </a:moveTo>
                <a:cubicBezTo>
                  <a:pt x="8899" y="0"/>
                  <a:pt x="0" y="8899"/>
                  <a:pt x="0" y="19844"/>
                </a:cubicBezTo>
                <a:lnTo>
                  <a:pt x="0" y="138906"/>
                </a:lnTo>
                <a:cubicBezTo>
                  <a:pt x="0" y="149851"/>
                  <a:pt x="8899" y="158750"/>
                  <a:pt x="19844" y="158750"/>
                </a:cubicBezTo>
                <a:lnTo>
                  <a:pt x="99219" y="158750"/>
                </a:lnTo>
                <a:cubicBezTo>
                  <a:pt x="110164" y="158750"/>
                  <a:pt x="119062" y="149851"/>
                  <a:pt x="119062" y="138906"/>
                </a:cubicBezTo>
                <a:lnTo>
                  <a:pt x="119062" y="19844"/>
                </a:lnTo>
                <a:cubicBezTo>
                  <a:pt x="119062" y="8899"/>
                  <a:pt x="110164" y="0"/>
                  <a:pt x="99219" y="0"/>
                </a:cubicBezTo>
                <a:lnTo>
                  <a:pt x="19844" y="0"/>
                </a:lnTo>
                <a:close/>
                <a:moveTo>
                  <a:pt x="54570" y="109141"/>
                </a:moveTo>
                <a:lnTo>
                  <a:pt x="64492" y="109141"/>
                </a:lnTo>
                <a:cubicBezTo>
                  <a:pt x="69980" y="109141"/>
                  <a:pt x="74414" y="113574"/>
                  <a:pt x="74414" y="119062"/>
                </a:cubicBezTo>
                <a:lnTo>
                  <a:pt x="74414" y="143867"/>
                </a:lnTo>
                <a:lnTo>
                  <a:pt x="44648" y="143867"/>
                </a:lnTo>
                <a:lnTo>
                  <a:pt x="44648" y="119062"/>
                </a:lnTo>
                <a:cubicBezTo>
                  <a:pt x="44648" y="113574"/>
                  <a:pt x="49082" y="109141"/>
                  <a:pt x="54570" y="109141"/>
                </a:cubicBezTo>
                <a:close/>
                <a:moveTo>
                  <a:pt x="29766" y="34727"/>
                </a:moveTo>
                <a:cubicBezTo>
                  <a:pt x="29766" y="31998"/>
                  <a:pt x="31998" y="29766"/>
                  <a:pt x="34727" y="29766"/>
                </a:cubicBezTo>
                <a:lnTo>
                  <a:pt x="44648" y="29766"/>
                </a:lnTo>
                <a:cubicBezTo>
                  <a:pt x="47377" y="29766"/>
                  <a:pt x="49609" y="31998"/>
                  <a:pt x="49609" y="34727"/>
                </a:cubicBezTo>
                <a:lnTo>
                  <a:pt x="49609" y="44648"/>
                </a:lnTo>
                <a:cubicBezTo>
                  <a:pt x="49609" y="47377"/>
                  <a:pt x="47377" y="49609"/>
                  <a:pt x="44648" y="49609"/>
                </a:cubicBezTo>
                <a:lnTo>
                  <a:pt x="34727" y="49609"/>
                </a:lnTo>
                <a:cubicBezTo>
                  <a:pt x="31998" y="49609"/>
                  <a:pt x="29766" y="47377"/>
                  <a:pt x="29766" y="44648"/>
                </a:cubicBezTo>
                <a:lnTo>
                  <a:pt x="29766" y="34727"/>
                </a:lnTo>
                <a:close/>
                <a:moveTo>
                  <a:pt x="74414" y="29766"/>
                </a:moveTo>
                <a:lnTo>
                  <a:pt x="84336" y="29766"/>
                </a:lnTo>
                <a:cubicBezTo>
                  <a:pt x="87064" y="29766"/>
                  <a:pt x="89297" y="31998"/>
                  <a:pt x="89297" y="34727"/>
                </a:cubicBezTo>
                <a:lnTo>
                  <a:pt x="89297" y="44648"/>
                </a:lnTo>
                <a:cubicBezTo>
                  <a:pt x="89297" y="47377"/>
                  <a:pt x="87064" y="49609"/>
                  <a:pt x="84336" y="49609"/>
                </a:cubicBezTo>
                <a:lnTo>
                  <a:pt x="74414" y="49609"/>
                </a:lnTo>
                <a:cubicBezTo>
                  <a:pt x="71686" y="49609"/>
                  <a:pt x="69453" y="47377"/>
                  <a:pt x="69453" y="44648"/>
                </a:cubicBezTo>
                <a:lnTo>
                  <a:pt x="69453" y="34727"/>
                </a:lnTo>
                <a:cubicBezTo>
                  <a:pt x="69453" y="31998"/>
                  <a:pt x="71686" y="29766"/>
                  <a:pt x="74414" y="29766"/>
                </a:cubicBezTo>
                <a:close/>
                <a:moveTo>
                  <a:pt x="29766" y="74414"/>
                </a:moveTo>
                <a:cubicBezTo>
                  <a:pt x="29766" y="71686"/>
                  <a:pt x="31998" y="69453"/>
                  <a:pt x="34727" y="69453"/>
                </a:cubicBezTo>
                <a:lnTo>
                  <a:pt x="44648" y="69453"/>
                </a:lnTo>
                <a:cubicBezTo>
                  <a:pt x="47377" y="69453"/>
                  <a:pt x="49609" y="71686"/>
                  <a:pt x="49609" y="74414"/>
                </a:cubicBezTo>
                <a:lnTo>
                  <a:pt x="49609" y="84336"/>
                </a:lnTo>
                <a:cubicBezTo>
                  <a:pt x="49609" y="87064"/>
                  <a:pt x="47377" y="89297"/>
                  <a:pt x="44648" y="89297"/>
                </a:cubicBezTo>
                <a:lnTo>
                  <a:pt x="34727" y="89297"/>
                </a:lnTo>
                <a:cubicBezTo>
                  <a:pt x="31998" y="89297"/>
                  <a:pt x="29766" y="87064"/>
                  <a:pt x="29766" y="84336"/>
                </a:cubicBezTo>
                <a:lnTo>
                  <a:pt x="29766" y="74414"/>
                </a:lnTo>
                <a:close/>
                <a:moveTo>
                  <a:pt x="74414" y="69453"/>
                </a:moveTo>
                <a:lnTo>
                  <a:pt x="84336" y="69453"/>
                </a:lnTo>
                <a:cubicBezTo>
                  <a:pt x="87064" y="69453"/>
                  <a:pt x="89297" y="71686"/>
                  <a:pt x="89297" y="74414"/>
                </a:cubicBezTo>
                <a:lnTo>
                  <a:pt x="89297" y="84336"/>
                </a:lnTo>
                <a:cubicBezTo>
                  <a:pt x="89297" y="87064"/>
                  <a:pt x="87064" y="89297"/>
                  <a:pt x="84336" y="89297"/>
                </a:cubicBezTo>
                <a:lnTo>
                  <a:pt x="74414" y="89297"/>
                </a:lnTo>
                <a:cubicBezTo>
                  <a:pt x="71686" y="89297"/>
                  <a:pt x="69453" y="87064"/>
                  <a:pt x="69453" y="84336"/>
                </a:cubicBezTo>
                <a:lnTo>
                  <a:pt x="69453" y="74414"/>
                </a:lnTo>
                <a:cubicBezTo>
                  <a:pt x="69453" y="71686"/>
                  <a:pt x="71686" y="69453"/>
                  <a:pt x="74414" y="69453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89" name="Text 87"/>
          <p:cNvSpPr/>
          <p:nvPr/>
        </p:nvSpPr>
        <p:spPr>
          <a:xfrm>
            <a:off x="9100344" y="6754813"/>
            <a:ext cx="2603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Una Empresa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6326188" y="7040563"/>
            <a:ext cx="2674938" cy="476250"/>
          </a:xfrm>
          <a:custGeom>
            <a:avLst/>
            <a:gdLst/>
            <a:ahLst/>
            <a:cxnLst/>
            <a:rect l="l" t="t" r="r" b="b"/>
            <a:pathLst>
              <a:path w="2674938" h="476250">
                <a:moveTo>
                  <a:pt x="63498" y="0"/>
                </a:moveTo>
                <a:lnTo>
                  <a:pt x="2611439" y="0"/>
                </a:lnTo>
                <a:cubicBezTo>
                  <a:pt x="2646508" y="0"/>
                  <a:pt x="2674938" y="28429"/>
                  <a:pt x="2674938" y="63498"/>
                </a:cubicBezTo>
                <a:lnTo>
                  <a:pt x="2674938" y="412752"/>
                </a:lnTo>
                <a:cubicBezTo>
                  <a:pt x="2674938" y="447821"/>
                  <a:pt x="2646508" y="476250"/>
                  <a:pt x="2611439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91" name="Shape 89"/>
          <p:cNvSpPr/>
          <p:nvPr/>
        </p:nvSpPr>
        <p:spPr>
          <a:xfrm>
            <a:off x="7584281" y="7104063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9844" y="9922"/>
                </a:moveTo>
                <a:cubicBezTo>
                  <a:pt x="8899" y="9922"/>
                  <a:pt x="0" y="18821"/>
                  <a:pt x="0" y="29766"/>
                </a:cubicBezTo>
                <a:lnTo>
                  <a:pt x="0" y="109141"/>
                </a:lnTo>
                <a:cubicBezTo>
                  <a:pt x="0" y="120086"/>
                  <a:pt x="8899" y="128984"/>
                  <a:pt x="19844" y="128984"/>
                </a:cubicBezTo>
                <a:lnTo>
                  <a:pt x="64492" y="128984"/>
                </a:lnTo>
                <a:lnTo>
                  <a:pt x="59531" y="143867"/>
                </a:lnTo>
                <a:lnTo>
                  <a:pt x="37207" y="143867"/>
                </a:lnTo>
                <a:cubicBezTo>
                  <a:pt x="33083" y="143867"/>
                  <a:pt x="29766" y="147185"/>
                  <a:pt x="29766" y="151309"/>
                </a:cubicBezTo>
                <a:cubicBezTo>
                  <a:pt x="29766" y="155432"/>
                  <a:pt x="33083" y="158750"/>
                  <a:pt x="37207" y="158750"/>
                </a:cubicBezTo>
                <a:lnTo>
                  <a:pt x="121543" y="158750"/>
                </a:lnTo>
                <a:cubicBezTo>
                  <a:pt x="125667" y="158750"/>
                  <a:pt x="128984" y="155432"/>
                  <a:pt x="128984" y="151309"/>
                </a:cubicBezTo>
                <a:cubicBezTo>
                  <a:pt x="128984" y="147185"/>
                  <a:pt x="125667" y="143867"/>
                  <a:pt x="121543" y="143867"/>
                </a:cubicBezTo>
                <a:lnTo>
                  <a:pt x="99219" y="143867"/>
                </a:lnTo>
                <a:lnTo>
                  <a:pt x="94258" y="128984"/>
                </a:lnTo>
                <a:lnTo>
                  <a:pt x="138906" y="128984"/>
                </a:lnTo>
                <a:cubicBezTo>
                  <a:pt x="149851" y="128984"/>
                  <a:pt x="158750" y="120086"/>
                  <a:pt x="158750" y="109141"/>
                </a:cubicBezTo>
                <a:lnTo>
                  <a:pt x="158750" y="29766"/>
                </a:lnTo>
                <a:cubicBezTo>
                  <a:pt x="158750" y="18821"/>
                  <a:pt x="149851" y="9922"/>
                  <a:pt x="138906" y="9922"/>
                </a:cubicBezTo>
                <a:lnTo>
                  <a:pt x="19844" y="9922"/>
                </a:lnTo>
                <a:close/>
                <a:moveTo>
                  <a:pt x="29766" y="29766"/>
                </a:moveTo>
                <a:lnTo>
                  <a:pt x="128984" y="29766"/>
                </a:lnTo>
                <a:cubicBezTo>
                  <a:pt x="134472" y="29766"/>
                  <a:pt x="138906" y="34199"/>
                  <a:pt x="138906" y="39688"/>
                </a:cubicBezTo>
                <a:lnTo>
                  <a:pt x="138906" y="89297"/>
                </a:lnTo>
                <a:cubicBezTo>
                  <a:pt x="138906" y="94785"/>
                  <a:pt x="134472" y="99219"/>
                  <a:pt x="128984" y="99219"/>
                </a:cubicBezTo>
                <a:lnTo>
                  <a:pt x="29766" y="99219"/>
                </a:lnTo>
                <a:cubicBezTo>
                  <a:pt x="24278" y="99219"/>
                  <a:pt x="19844" y="94785"/>
                  <a:pt x="19844" y="89297"/>
                </a:cubicBezTo>
                <a:lnTo>
                  <a:pt x="19844" y="39688"/>
                </a:lnTo>
                <a:cubicBezTo>
                  <a:pt x="19844" y="34199"/>
                  <a:pt x="24278" y="29766"/>
                  <a:pt x="29766" y="29766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92" name="Text 90"/>
          <p:cNvSpPr/>
          <p:nvPr/>
        </p:nvSpPr>
        <p:spPr>
          <a:xfrm>
            <a:off x="6361906" y="7294563"/>
            <a:ext cx="2603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Escritorio</a:t>
            </a:r>
            <a:endParaRPr lang="en-US" sz="1600" dirty="0"/>
          </a:p>
        </p:txBody>
      </p:sp>
      <p:sp>
        <p:nvSpPr>
          <p:cNvPr id="93" name="Shape 91"/>
          <p:cNvSpPr/>
          <p:nvPr/>
        </p:nvSpPr>
        <p:spPr>
          <a:xfrm>
            <a:off x="9064625" y="7040563"/>
            <a:ext cx="2674938" cy="476250"/>
          </a:xfrm>
          <a:custGeom>
            <a:avLst/>
            <a:gdLst/>
            <a:ahLst/>
            <a:cxnLst/>
            <a:rect l="l" t="t" r="r" b="b"/>
            <a:pathLst>
              <a:path w="2674938" h="476250">
                <a:moveTo>
                  <a:pt x="63498" y="0"/>
                </a:moveTo>
                <a:lnTo>
                  <a:pt x="2611439" y="0"/>
                </a:lnTo>
                <a:cubicBezTo>
                  <a:pt x="2646508" y="0"/>
                  <a:pt x="2674938" y="28429"/>
                  <a:pt x="2674938" y="63498"/>
                </a:cubicBezTo>
                <a:lnTo>
                  <a:pt x="2674938" y="412752"/>
                </a:lnTo>
                <a:cubicBezTo>
                  <a:pt x="2674938" y="447821"/>
                  <a:pt x="2646508" y="476250"/>
                  <a:pt x="2611439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94" name="Shape 92"/>
          <p:cNvSpPr/>
          <p:nvPr/>
        </p:nvSpPr>
        <p:spPr>
          <a:xfrm>
            <a:off x="10302875" y="7104063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138906" y="19844"/>
                </a:moveTo>
                <a:cubicBezTo>
                  <a:pt x="171772" y="19844"/>
                  <a:pt x="198438" y="46509"/>
                  <a:pt x="198438" y="79375"/>
                </a:cubicBezTo>
                <a:cubicBezTo>
                  <a:pt x="198438" y="112241"/>
                  <a:pt x="171772" y="138906"/>
                  <a:pt x="138906" y="138906"/>
                </a:cubicBezTo>
                <a:lnTo>
                  <a:pt x="59531" y="138906"/>
                </a:lnTo>
                <a:cubicBezTo>
                  <a:pt x="26665" y="138906"/>
                  <a:pt x="0" y="112241"/>
                  <a:pt x="0" y="79375"/>
                </a:cubicBezTo>
                <a:cubicBezTo>
                  <a:pt x="0" y="46509"/>
                  <a:pt x="26665" y="19844"/>
                  <a:pt x="59531" y="19844"/>
                </a:cubicBezTo>
                <a:lnTo>
                  <a:pt x="138906" y="19844"/>
                </a:lnTo>
                <a:close/>
                <a:moveTo>
                  <a:pt x="59531" y="54570"/>
                </a:moveTo>
                <a:cubicBezTo>
                  <a:pt x="55407" y="54570"/>
                  <a:pt x="52090" y="57888"/>
                  <a:pt x="52090" y="62012"/>
                </a:cubicBezTo>
                <a:lnTo>
                  <a:pt x="52090" y="71934"/>
                </a:lnTo>
                <a:lnTo>
                  <a:pt x="42168" y="71934"/>
                </a:lnTo>
                <a:cubicBezTo>
                  <a:pt x="38044" y="71934"/>
                  <a:pt x="34727" y="75251"/>
                  <a:pt x="34727" y="79375"/>
                </a:cubicBezTo>
                <a:cubicBezTo>
                  <a:pt x="34727" y="83499"/>
                  <a:pt x="38044" y="86816"/>
                  <a:pt x="42168" y="86816"/>
                </a:cubicBezTo>
                <a:lnTo>
                  <a:pt x="52090" y="86816"/>
                </a:lnTo>
                <a:lnTo>
                  <a:pt x="52090" y="96738"/>
                </a:lnTo>
                <a:cubicBezTo>
                  <a:pt x="52090" y="100862"/>
                  <a:pt x="55407" y="104180"/>
                  <a:pt x="59531" y="104180"/>
                </a:cubicBezTo>
                <a:cubicBezTo>
                  <a:pt x="63655" y="104180"/>
                  <a:pt x="66973" y="100862"/>
                  <a:pt x="66973" y="96738"/>
                </a:cubicBezTo>
                <a:lnTo>
                  <a:pt x="66973" y="86816"/>
                </a:lnTo>
                <a:lnTo>
                  <a:pt x="76895" y="86816"/>
                </a:lnTo>
                <a:cubicBezTo>
                  <a:pt x="81018" y="86816"/>
                  <a:pt x="84336" y="83499"/>
                  <a:pt x="84336" y="79375"/>
                </a:cubicBezTo>
                <a:cubicBezTo>
                  <a:pt x="84336" y="75251"/>
                  <a:pt x="81018" y="71934"/>
                  <a:pt x="76895" y="71934"/>
                </a:cubicBezTo>
                <a:lnTo>
                  <a:pt x="66973" y="71934"/>
                </a:lnTo>
                <a:lnTo>
                  <a:pt x="66973" y="62012"/>
                </a:lnTo>
                <a:cubicBezTo>
                  <a:pt x="66973" y="57888"/>
                  <a:pt x="63655" y="54570"/>
                  <a:pt x="59531" y="54570"/>
                </a:cubicBezTo>
                <a:close/>
                <a:moveTo>
                  <a:pt x="133945" y="84336"/>
                </a:moveTo>
                <a:cubicBezTo>
                  <a:pt x="128469" y="84336"/>
                  <a:pt x="124023" y="88782"/>
                  <a:pt x="124023" y="94258"/>
                </a:cubicBezTo>
                <a:cubicBezTo>
                  <a:pt x="124023" y="99734"/>
                  <a:pt x="128469" y="104180"/>
                  <a:pt x="133945" y="104180"/>
                </a:cubicBezTo>
                <a:cubicBezTo>
                  <a:pt x="139421" y="104180"/>
                  <a:pt x="143867" y="99734"/>
                  <a:pt x="143867" y="94258"/>
                </a:cubicBezTo>
                <a:cubicBezTo>
                  <a:pt x="143867" y="88782"/>
                  <a:pt x="139421" y="84336"/>
                  <a:pt x="133945" y="84336"/>
                </a:cubicBezTo>
                <a:close/>
                <a:moveTo>
                  <a:pt x="153789" y="54570"/>
                </a:moveTo>
                <a:cubicBezTo>
                  <a:pt x="148313" y="54570"/>
                  <a:pt x="143867" y="59016"/>
                  <a:pt x="143867" y="64492"/>
                </a:cubicBezTo>
                <a:cubicBezTo>
                  <a:pt x="143867" y="69968"/>
                  <a:pt x="148313" y="74414"/>
                  <a:pt x="153789" y="74414"/>
                </a:cubicBezTo>
                <a:cubicBezTo>
                  <a:pt x="159265" y="74414"/>
                  <a:pt x="163711" y="69968"/>
                  <a:pt x="163711" y="64492"/>
                </a:cubicBezTo>
                <a:cubicBezTo>
                  <a:pt x="163711" y="59016"/>
                  <a:pt x="159265" y="54570"/>
                  <a:pt x="153789" y="5457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95" name="Text 93"/>
          <p:cNvSpPr/>
          <p:nvPr/>
        </p:nvSpPr>
        <p:spPr>
          <a:xfrm>
            <a:off x="9100344" y="7294563"/>
            <a:ext cx="2603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Gaming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0078D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Ecosistema Windows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Windows: Instalación de Software y Características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984250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15875" y="0"/>
                </a:moveTo>
                <a:lnTo>
                  <a:pt x="746125" y="0"/>
                </a:lnTo>
                <a:cubicBezTo>
                  <a:pt x="754887" y="0"/>
                  <a:pt x="762000" y="7113"/>
                  <a:pt x="762000" y="15875"/>
                </a:cubicBezTo>
                <a:lnTo>
                  <a:pt x="762000" y="15875"/>
                </a:lnTo>
                <a:cubicBezTo>
                  <a:pt x="762000" y="24637"/>
                  <a:pt x="754887" y="31750"/>
                  <a:pt x="746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5" name="Shape 3"/>
          <p:cNvSpPr/>
          <p:nvPr/>
        </p:nvSpPr>
        <p:spPr>
          <a:xfrm>
            <a:off x="321469" y="1146969"/>
            <a:ext cx="6262688" cy="5961063"/>
          </a:xfrm>
          <a:custGeom>
            <a:avLst/>
            <a:gdLst/>
            <a:ahLst/>
            <a:cxnLst/>
            <a:rect l="l" t="t" r="r" b="b"/>
            <a:pathLst>
              <a:path w="6262688" h="5961063">
                <a:moveTo>
                  <a:pt x="126971" y="0"/>
                </a:moveTo>
                <a:lnTo>
                  <a:pt x="6135717" y="0"/>
                </a:lnTo>
                <a:cubicBezTo>
                  <a:pt x="6205841" y="0"/>
                  <a:pt x="6262688" y="56847"/>
                  <a:pt x="6262688" y="126971"/>
                </a:cubicBezTo>
                <a:lnTo>
                  <a:pt x="6262688" y="5834092"/>
                </a:lnTo>
                <a:cubicBezTo>
                  <a:pt x="6262687" y="5904216"/>
                  <a:pt x="6205841" y="5961063"/>
                  <a:pt x="6135717" y="5961063"/>
                </a:cubicBezTo>
                <a:lnTo>
                  <a:pt x="126971" y="5961063"/>
                </a:lnTo>
                <a:cubicBezTo>
                  <a:pt x="56847" y="5961063"/>
                  <a:pt x="0" y="5904216"/>
                  <a:pt x="0" y="5834092"/>
                </a:cubicBezTo>
                <a:lnTo>
                  <a:pt x="0" y="126971"/>
                </a:lnTo>
                <a:cubicBezTo>
                  <a:pt x="0" y="56894"/>
                  <a:pt x="56894" y="0"/>
                  <a:pt x="126971" y="0"/>
                </a:cubicBezTo>
                <a:close/>
              </a:path>
            </a:pathLst>
          </a:custGeom>
          <a:gradFill rotWithShape="1" flip="none">
            <a:gsLst>
              <a:gs pos="0">
                <a:srgbClr val="F5A623">
                  <a:alpha val="20000"/>
                </a:srgbClr>
              </a:gs>
              <a:gs pos="100000">
                <a:srgbClr val="F5A623">
                  <a:alpha val="5000"/>
                </a:srgbClr>
              </a:gs>
            </a:gsLst>
            <a:lin ang="2700000" scaled="1"/>
          </a:gradFill>
          <a:ln w="12700">
            <a:solidFill>
              <a:srgbClr val="F5A623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8000" y="134143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95250" y="65484"/>
                </a:moveTo>
                <a:cubicBezTo>
                  <a:pt x="88664" y="65484"/>
                  <a:pt x="83344" y="70805"/>
                  <a:pt x="83344" y="77391"/>
                </a:cubicBezTo>
                <a:cubicBezTo>
                  <a:pt x="83344" y="82339"/>
                  <a:pt x="79363" y="86320"/>
                  <a:pt x="74414" y="86320"/>
                </a:cubicBezTo>
                <a:cubicBezTo>
                  <a:pt x="69466" y="86320"/>
                  <a:pt x="65484" y="82339"/>
                  <a:pt x="65484" y="77391"/>
                </a:cubicBezTo>
                <a:cubicBezTo>
                  <a:pt x="65484" y="60945"/>
                  <a:pt x="78804" y="47625"/>
                  <a:pt x="95250" y="47625"/>
                </a:cubicBezTo>
                <a:cubicBezTo>
                  <a:pt x="111696" y="47625"/>
                  <a:pt x="125016" y="60945"/>
                  <a:pt x="125016" y="77391"/>
                </a:cubicBezTo>
                <a:cubicBezTo>
                  <a:pt x="125016" y="94952"/>
                  <a:pt x="111621" y="102394"/>
                  <a:pt x="104180" y="105110"/>
                </a:cubicBezTo>
                <a:lnTo>
                  <a:pt x="104180" y="106524"/>
                </a:lnTo>
                <a:cubicBezTo>
                  <a:pt x="104180" y="111472"/>
                  <a:pt x="100199" y="115453"/>
                  <a:pt x="95250" y="115453"/>
                </a:cubicBezTo>
                <a:cubicBezTo>
                  <a:pt x="90301" y="115453"/>
                  <a:pt x="86320" y="111472"/>
                  <a:pt x="86320" y="106524"/>
                </a:cubicBezTo>
                <a:lnTo>
                  <a:pt x="86320" y="103510"/>
                </a:lnTo>
                <a:cubicBezTo>
                  <a:pt x="86320" y="95883"/>
                  <a:pt x="91827" y="90413"/>
                  <a:pt x="97520" y="88553"/>
                </a:cubicBezTo>
                <a:cubicBezTo>
                  <a:pt x="99901" y="87771"/>
                  <a:pt x="102431" y="86506"/>
                  <a:pt x="104291" y="84720"/>
                </a:cubicBezTo>
                <a:cubicBezTo>
                  <a:pt x="105891" y="83158"/>
                  <a:pt x="107156" y="81000"/>
                  <a:pt x="107156" y="77428"/>
                </a:cubicBezTo>
                <a:cubicBezTo>
                  <a:pt x="107156" y="70842"/>
                  <a:pt x="101836" y="65522"/>
                  <a:pt x="95250" y="65522"/>
                </a:cubicBezTo>
                <a:close/>
                <a:moveTo>
                  <a:pt x="83344" y="136922"/>
                </a:moveTo>
                <a:cubicBezTo>
                  <a:pt x="83344" y="130351"/>
                  <a:pt x="88679" y="125016"/>
                  <a:pt x="95250" y="125016"/>
                </a:cubicBezTo>
                <a:cubicBezTo>
                  <a:pt x="101821" y="125016"/>
                  <a:pt x="107156" y="130351"/>
                  <a:pt x="107156" y="136922"/>
                </a:cubicBezTo>
                <a:cubicBezTo>
                  <a:pt x="107156" y="143493"/>
                  <a:pt x="101821" y="148828"/>
                  <a:pt x="95250" y="148828"/>
                </a:cubicBezTo>
                <a:cubicBezTo>
                  <a:pt x="88679" y="148828"/>
                  <a:pt x="83344" y="143493"/>
                  <a:pt x="83344" y="136922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7" name="Text 5"/>
          <p:cNvSpPr/>
          <p:nvPr/>
        </p:nvSpPr>
        <p:spPr>
          <a:xfrm>
            <a:off x="722313" y="1309688"/>
            <a:ext cx="5794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5A6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Problema del "Siguiente, Siguiente, Siguiente"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00063" y="1690688"/>
            <a:ext cx="5921375" cy="952500"/>
          </a:xfrm>
          <a:custGeom>
            <a:avLst/>
            <a:gdLst/>
            <a:ahLst/>
            <a:cxnLst/>
            <a:rect l="l" t="t" r="r" b="b"/>
            <a:pathLst>
              <a:path w="5921375" h="952500">
                <a:moveTo>
                  <a:pt x="31750" y="0"/>
                </a:moveTo>
                <a:lnTo>
                  <a:pt x="5826125" y="0"/>
                </a:lnTo>
                <a:cubicBezTo>
                  <a:pt x="5878695" y="0"/>
                  <a:pt x="5921375" y="42680"/>
                  <a:pt x="5921375" y="95250"/>
                </a:cubicBezTo>
                <a:lnTo>
                  <a:pt x="5921375" y="857250"/>
                </a:lnTo>
                <a:cubicBezTo>
                  <a:pt x="5921375" y="909820"/>
                  <a:pt x="5878695" y="952500"/>
                  <a:pt x="5826125" y="952500"/>
                </a:cubicBezTo>
                <a:lnTo>
                  <a:pt x="31750" y="952500"/>
                </a:lnTo>
                <a:cubicBezTo>
                  <a:pt x="14227" y="952500"/>
                  <a:pt x="0" y="938273"/>
                  <a:pt x="0" y="920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00063" y="1690688"/>
            <a:ext cx="31750" cy="952500"/>
          </a:xfrm>
          <a:custGeom>
            <a:avLst/>
            <a:gdLst/>
            <a:ahLst/>
            <a:cxnLst/>
            <a:rect l="l" t="t" r="r" b="b"/>
            <a:pathLst>
              <a:path w="31750" h="952500">
                <a:moveTo>
                  <a:pt x="31750" y="0"/>
                </a:moveTo>
                <a:lnTo>
                  <a:pt x="31750" y="0"/>
                </a:lnTo>
                <a:lnTo>
                  <a:pt x="31750" y="952500"/>
                </a:lnTo>
                <a:lnTo>
                  <a:pt x="31750" y="952500"/>
                </a:lnTo>
                <a:cubicBezTo>
                  <a:pt x="14227" y="952500"/>
                  <a:pt x="0" y="938273"/>
                  <a:pt x="0" y="920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10" name="Text 8"/>
          <p:cNvSpPr/>
          <p:nvPr/>
        </p:nvSpPr>
        <p:spPr>
          <a:xfrm>
            <a:off x="642938" y="1817688"/>
            <a:ext cx="5722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Proceso Tradicional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2938" y="2103438"/>
            <a:ext cx="5715000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usuario debe navegar por múltiples pantallas de instalación, aceptar términos sin leer, y elegir opciones que no comprende completamente.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88156" y="2774156"/>
            <a:ext cx="1905000" cy="769938"/>
          </a:xfrm>
          <a:custGeom>
            <a:avLst/>
            <a:gdLst/>
            <a:ahLst/>
            <a:cxnLst/>
            <a:rect l="l" t="t" r="r" b="b"/>
            <a:pathLst>
              <a:path w="1905000" h="769938">
                <a:moveTo>
                  <a:pt x="95249" y="0"/>
                </a:moveTo>
                <a:lnTo>
                  <a:pt x="1809751" y="0"/>
                </a:lnTo>
                <a:cubicBezTo>
                  <a:pt x="1862356" y="0"/>
                  <a:pt x="1905000" y="42644"/>
                  <a:pt x="1905000" y="95249"/>
                </a:cubicBezTo>
                <a:lnTo>
                  <a:pt x="1905000" y="674689"/>
                </a:lnTo>
                <a:cubicBezTo>
                  <a:pt x="1905000" y="727293"/>
                  <a:pt x="1862356" y="769938"/>
                  <a:pt x="1809751" y="769938"/>
                </a:cubicBezTo>
                <a:lnTo>
                  <a:pt x="95249" y="769938"/>
                </a:lnTo>
                <a:cubicBezTo>
                  <a:pt x="42680" y="769938"/>
                  <a:pt x="0" y="727258"/>
                  <a:pt x="0" y="674689"/>
                </a:cubicBezTo>
                <a:lnTo>
                  <a:pt x="0" y="95249"/>
                </a:lnTo>
                <a:cubicBezTo>
                  <a:pt x="0" y="42680"/>
                  <a:pt x="42680" y="0"/>
                  <a:pt x="95249" y="0"/>
                </a:cubicBezTo>
                <a:close/>
              </a:path>
            </a:pathLst>
          </a:custGeom>
          <a:solidFill>
            <a:srgbClr val="E95420">
              <a:alpha val="20000"/>
            </a:srgbClr>
          </a:solidFill>
          <a:ln w="12700">
            <a:solidFill>
              <a:srgbClr val="E95420">
                <a:alpha val="40000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07219" y="288925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69453" y="0"/>
                </a:moveTo>
                <a:cubicBezTo>
                  <a:pt x="80398" y="0"/>
                  <a:pt x="89297" y="6666"/>
                  <a:pt x="89297" y="14883"/>
                </a:cubicBezTo>
                <a:cubicBezTo>
                  <a:pt x="89297" y="18107"/>
                  <a:pt x="87933" y="21084"/>
                  <a:pt x="85576" y="23533"/>
                </a:cubicBezTo>
                <a:cubicBezTo>
                  <a:pt x="83530" y="25673"/>
                  <a:pt x="81855" y="28277"/>
                  <a:pt x="81855" y="31254"/>
                </a:cubicBezTo>
                <a:cubicBezTo>
                  <a:pt x="81855" y="35905"/>
                  <a:pt x="85638" y="39688"/>
                  <a:pt x="90289" y="39688"/>
                </a:cubicBezTo>
                <a:lnTo>
                  <a:pt x="104180" y="39688"/>
                </a:lnTo>
                <a:cubicBezTo>
                  <a:pt x="112396" y="39688"/>
                  <a:pt x="119062" y="46354"/>
                  <a:pt x="119062" y="54570"/>
                </a:cubicBezTo>
                <a:lnTo>
                  <a:pt x="119062" y="68461"/>
                </a:lnTo>
                <a:cubicBezTo>
                  <a:pt x="119062" y="73112"/>
                  <a:pt x="122845" y="76895"/>
                  <a:pt x="127496" y="76895"/>
                </a:cubicBezTo>
                <a:cubicBezTo>
                  <a:pt x="130442" y="76895"/>
                  <a:pt x="133077" y="75220"/>
                  <a:pt x="135217" y="73174"/>
                </a:cubicBezTo>
                <a:cubicBezTo>
                  <a:pt x="137666" y="70848"/>
                  <a:pt x="140643" y="69453"/>
                  <a:pt x="143867" y="69453"/>
                </a:cubicBezTo>
                <a:cubicBezTo>
                  <a:pt x="152084" y="69453"/>
                  <a:pt x="158750" y="78352"/>
                  <a:pt x="158750" y="89297"/>
                </a:cubicBezTo>
                <a:cubicBezTo>
                  <a:pt x="158750" y="100242"/>
                  <a:pt x="152084" y="109141"/>
                  <a:pt x="143867" y="109141"/>
                </a:cubicBezTo>
                <a:cubicBezTo>
                  <a:pt x="140643" y="109141"/>
                  <a:pt x="137635" y="107776"/>
                  <a:pt x="135217" y="105420"/>
                </a:cubicBezTo>
                <a:cubicBezTo>
                  <a:pt x="133077" y="103374"/>
                  <a:pt x="130473" y="101699"/>
                  <a:pt x="127496" y="101699"/>
                </a:cubicBezTo>
                <a:cubicBezTo>
                  <a:pt x="122845" y="101699"/>
                  <a:pt x="119062" y="105482"/>
                  <a:pt x="119062" y="110133"/>
                </a:cubicBezTo>
                <a:lnTo>
                  <a:pt x="119062" y="143867"/>
                </a:lnTo>
                <a:cubicBezTo>
                  <a:pt x="119062" y="152084"/>
                  <a:pt x="112396" y="158750"/>
                  <a:pt x="104180" y="158750"/>
                </a:cubicBezTo>
                <a:lnTo>
                  <a:pt x="86568" y="158750"/>
                </a:lnTo>
                <a:cubicBezTo>
                  <a:pt x="82600" y="158750"/>
                  <a:pt x="79375" y="155525"/>
                  <a:pt x="79375" y="151557"/>
                </a:cubicBezTo>
                <a:cubicBezTo>
                  <a:pt x="79375" y="148704"/>
                  <a:pt x="81173" y="146193"/>
                  <a:pt x="83468" y="144487"/>
                </a:cubicBezTo>
                <a:cubicBezTo>
                  <a:pt x="87064" y="141790"/>
                  <a:pt x="89297" y="138069"/>
                  <a:pt x="89297" y="133945"/>
                </a:cubicBezTo>
                <a:cubicBezTo>
                  <a:pt x="89297" y="125729"/>
                  <a:pt x="80398" y="119062"/>
                  <a:pt x="69453" y="119062"/>
                </a:cubicBezTo>
                <a:cubicBezTo>
                  <a:pt x="58508" y="119062"/>
                  <a:pt x="49609" y="125729"/>
                  <a:pt x="49609" y="133945"/>
                </a:cubicBezTo>
                <a:cubicBezTo>
                  <a:pt x="49609" y="138069"/>
                  <a:pt x="51842" y="141790"/>
                  <a:pt x="55438" y="144487"/>
                </a:cubicBezTo>
                <a:cubicBezTo>
                  <a:pt x="57733" y="146193"/>
                  <a:pt x="59531" y="148673"/>
                  <a:pt x="59531" y="151557"/>
                </a:cubicBezTo>
                <a:cubicBezTo>
                  <a:pt x="59531" y="155525"/>
                  <a:pt x="56307" y="158750"/>
                  <a:pt x="52338" y="158750"/>
                </a:cubicBezTo>
                <a:lnTo>
                  <a:pt x="14883" y="158750"/>
                </a:lnTo>
                <a:cubicBezTo>
                  <a:pt x="6666" y="158750"/>
                  <a:pt x="0" y="152084"/>
                  <a:pt x="0" y="143867"/>
                </a:cubicBezTo>
                <a:lnTo>
                  <a:pt x="0" y="106412"/>
                </a:lnTo>
                <a:cubicBezTo>
                  <a:pt x="0" y="102443"/>
                  <a:pt x="3225" y="99219"/>
                  <a:pt x="7193" y="99219"/>
                </a:cubicBezTo>
                <a:cubicBezTo>
                  <a:pt x="10046" y="99219"/>
                  <a:pt x="12557" y="101017"/>
                  <a:pt x="14263" y="103312"/>
                </a:cubicBezTo>
                <a:cubicBezTo>
                  <a:pt x="16960" y="106908"/>
                  <a:pt x="20681" y="109141"/>
                  <a:pt x="24805" y="109141"/>
                </a:cubicBezTo>
                <a:cubicBezTo>
                  <a:pt x="33021" y="109141"/>
                  <a:pt x="39688" y="100242"/>
                  <a:pt x="39688" y="89297"/>
                </a:cubicBezTo>
                <a:cubicBezTo>
                  <a:pt x="39688" y="78352"/>
                  <a:pt x="33021" y="69453"/>
                  <a:pt x="24805" y="69453"/>
                </a:cubicBezTo>
                <a:cubicBezTo>
                  <a:pt x="20681" y="69453"/>
                  <a:pt x="16960" y="71686"/>
                  <a:pt x="14263" y="75282"/>
                </a:cubicBezTo>
                <a:cubicBezTo>
                  <a:pt x="12557" y="77577"/>
                  <a:pt x="10077" y="79375"/>
                  <a:pt x="7193" y="79375"/>
                </a:cubicBezTo>
                <a:cubicBezTo>
                  <a:pt x="3225" y="79375"/>
                  <a:pt x="0" y="76150"/>
                  <a:pt x="0" y="72182"/>
                </a:cubicBezTo>
                <a:lnTo>
                  <a:pt x="0" y="54570"/>
                </a:lnTo>
                <a:cubicBezTo>
                  <a:pt x="0" y="46354"/>
                  <a:pt x="6666" y="39688"/>
                  <a:pt x="14883" y="39688"/>
                </a:cubicBezTo>
                <a:lnTo>
                  <a:pt x="48617" y="39688"/>
                </a:lnTo>
                <a:cubicBezTo>
                  <a:pt x="53268" y="39688"/>
                  <a:pt x="57051" y="35905"/>
                  <a:pt x="57051" y="31254"/>
                </a:cubicBezTo>
                <a:cubicBezTo>
                  <a:pt x="57051" y="28308"/>
                  <a:pt x="55376" y="25673"/>
                  <a:pt x="53330" y="23533"/>
                </a:cubicBezTo>
                <a:cubicBezTo>
                  <a:pt x="51005" y="21084"/>
                  <a:pt x="49609" y="18107"/>
                  <a:pt x="49609" y="14883"/>
                </a:cubicBezTo>
                <a:cubicBezTo>
                  <a:pt x="49609" y="6666"/>
                  <a:pt x="58508" y="0"/>
                  <a:pt x="69453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14" name="Text 12"/>
          <p:cNvSpPr/>
          <p:nvPr/>
        </p:nvSpPr>
        <p:spPr>
          <a:xfrm>
            <a:off x="849313" y="2873375"/>
            <a:ext cx="1174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Librerías Duplicadas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87375" y="3127375"/>
            <a:ext cx="17621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Cada app instala sus propias librerías, desperdiciando espacio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498452" y="2774156"/>
            <a:ext cx="1905000" cy="769938"/>
          </a:xfrm>
          <a:custGeom>
            <a:avLst/>
            <a:gdLst/>
            <a:ahLst/>
            <a:cxnLst/>
            <a:rect l="l" t="t" r="r" b="b"/>
            <a:pathLst>
              <a:path w="1905000" h="769938">
                <a:moveTo>
                  <a:pt x="95249" y="0"/>
                </a:moveTo>
                <a:lnTo>
                  <a:pt x="1809751" y="0"/>
                </a:lnTo>
                <a:cubicBezTo>
                  <a:pt x="1862356" y="0"/>
                  <a:pt x="1905000" y="42644"/>
                  <a:pt x="1905000" y="95249"/>
                </a:cubicBezTo>
                <a:lnTo>
                  <a:pt x="1905000" y="674689"/>
                </a:lnTo>
                <a:cubicBezTo>
                  <a:pt x="1905000" y="727293"/>
                  <a:pt x="1862356" y="769938"/>
                  <a:pt x="1809751" y="769938"/>
                </a:cubicBezTo>
                <a:lnTo>
                  <a:pt x="95249" y="769938"/>
                </a:lnTo>
                <a:cubicBezTo>
                  <a:pt x="42680" y="769938"/>
                  <a:pt x="0" y="727258"/>
                  <a:pt x="0" y="674689"/>
                </a:cubicBezTo>
                <a:lnTo>
                  <a:pt x="0" y="95249"/>
                </a:lnTo>
                <a:cubicBezTo>
                  <a:pt x="0" y="42680"/>
                  <a:pt x="42680" y="0"/>
                  <a:pt x="95249" y="0"/>
                </a:cubicBezTo>
                <a:close/>
              </a:path>
            </a:pathLst>
          </a:custGeom>
          <a:solidFill>
            <a:srgbClr val="E95420">
              <a:alpha val="20000"/>
            </a:srgbClr>
          </a:solidFill>
          <a:ln w="12700">
            <a:solidFill>
              <a:srgbClr val="E95420">
                <a:alpha val="40000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2617515" y="288925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0"/>
                </a:moveTo>
                <a:cubicBezTo>
                  <a:pt x="83933" y="0"/>
                  <a:pt x="88119" y="2511"/>
                  <a:pt x="90289" y="6511"/>
                </a:cubicBezTo>
                <a:lnTo>
                  <a:pt x="157262" y="130535"/>
                </a:lnTo>
                <a:cubicBezTo>
                  <a:pt x="159339" y="134379"/>
                  <a:pt x="159246" y="139030"/>
                  <a:pt x="157014" y="142782"/>
                </a:cubicBezTo>
                <a:cubicBezTo>
                  <a:pt x="154781" y="146534"/>
                  <a:pt x="150719" y="148828"/>
                  <a:pt x="146348" y="148828"/>
                </a:cubicBezTo>
                <a:lnTo>
                  <a:pt x="12402" y="148828"/>
                </a:lnTo>
                <a:cubicBezTo>
                  <a:pt x="8031" y="148828"/>
                  <a:pt x="4000" y="146534"/>
                  <a:pt x="1736" y="142782"/>
                </a:cubicBezTo>
                <a:cubicBezTo>
                  <a:pt x="-527" y="139030"/>
                  <a:pt x="-589" y="134379"/>
                  <a:pt x="1488" y="130535"/>
                </a:cubicBezTo>
                <a:lnTo>
                  <a:pt x="68461" y="6511"/>
                </a:lnTo>
                <a:cubicBezTo>
                  <a:pt x="70631" y="2511"/>
                  <a:pt x="74817" y="0"/>
                  <a:pt x="79375" y="0"/>
                </a:cubicBezTo>
                <a:close/>
                <a:moveTo>
                  <a:pt x="79375" y="52090"/>
                </a:moveTo>
                <a:cubicBezTo>
                  <a:pt x="75251" y="52090"/>
                  <a:pt x="71934" y="55407"/>
                  <a:pt x="71934" y="59531"/>
                </a:cubicBezTo>
                <a:lnTo>
                  <a:pt x="71934" y="94258"/>
                </a:lnTo>
                <a:cubicBezTo>
                  <a:pt x="71934" y="98382"/>
                  <a:pt x="75251" y="101699"/>
                  <a:pt x="79375" y="101699"/>
                </a:cubicBezTo>
                <a:cubicBezTo>
                  <a:pt x="83499" y="101699"/>
                  <a:pt x="86816" y="98382"/>
                  <a:pt x="86816" y="94258"/>
                </a:cubicBezTo>
                <a:lnTo>
                  <a:pt x="86816" y="59531"/>
                </a:lnTo>
                <a:cubicBezTo>
                  <a:pt x="86816" y="55407"/>
                  <a:pt x="83499" y="52090"/>
                  <a:pt x="79375" y="52090"/>
                </a:cubicBezTo>
                <a:close/>
                <a:moveTo>
                  <a:pt x="87654" y="119062"/>
                </a:moveTo>
                <a:cubicBezTo>
                  <a:pt x="87842" y="115990"/>
                  <a:pt x="86309" y="113066"/>
                  <a:pt x="83675" y="111473"/>
                </a:cubicBezTo>
                <a:cubicBezTo>
                  <a:pt x="81041" y="109879"/>
                  <a:pt x="77740" y="109879"/>
                  <a:pt x="75106" y="111473"/>
                </a:cubicBezTo>
                <a:cubicBezTo>
                  <a:pt x="72472" y="113066"/>
                  <a:pt x="70939" y="115990"/>
                  <a:pt x="71127" y="119062"/>
                </a:cubicBezTo>
                <a:cubicBezTo>
                  <a:pt x="70939" y="122135"/>
                  <a:pt x="72472" y="125059"/>
                  <a:pt x="75106" y="126652"/>
                </a:cubicBezTo>
                <a:cubicBezTo>
                  <a:pt x="77740" y="128246"/>
                  <a:pt x="81041" y="128246"/>
                  <a:pt x="83675" y="126652"/>
                </a:cubicBezTo>
                <a:cubicBezTo>
                  <a:pt x="86309" y="125059"/>
                  <a:pt x="87842" y="122135"/>
                  <a:pt x="87654" y="119062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18" name="Text 16"/>
          <p:cNvSpPr/>
          <p:nvPr/>
        </p:nvSpPr>
        <p:spPr>
          <a:xfrm>
            <a:off x="2859608" y="2873375"/>
            <a:ext cx="611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Conflictos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2597671" y="3127375"/>
            <a:ext cx="17621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Versiones incompatibles de librerías causan errores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508748" y="2774156"/>
            <a:ext cx="1905000" cy="769938"/>
          </a:xfrm>
          <a:custGeom>
            <a:avLst/>
            <a:gdLst/>
            <a:ahLst/>
            <a:cxnLst/>
            <a:rect l="l" t="t" r="r" b="b"/>
            <a:pathLst>
              <a:path w="1905000" h="769938">
                <a:moveTo>
                  <a:pt x="95249" y="0"/>
                </a:moveTo>
                <a:lnTo>
                  <a:pt x="1809751" y="0"/>
                </a:lnTo>
                <a:cubicBezTo>
                  <a:pt x="1862356" y="0"/>
                  <a:pt x="1905000" y="42644"/>
                  <a:pt x="1905000" y="95249"/>
                </a:cubicBezTo>
                <a:lnTo>
                  <a:pt x="1905000" y="674689"/>
                </a:lnTo>
                <a:cubicBezTo>
                  <a:pt x="1905000" y="727293"/>
                  <a:pt x="1862356" y="769938"/>
                  <a:pt x="1809751" y="769938"/>
                </a:cubicBezTo>
                <a:lnTo>
                  <a:pt x="95249" y="769938"/>
                </a:lnTo>
                <a:cubicBezTo>
                  <a:pt x="42680" y="769938"/>
                  <a:pt x="0" y="727258"/>
                  <a:pt x="0" y="674689"/>
                </a:cubicBezTo>
                <a:lnTo>
                  <a:pt x="0" y="95249"/>
                </a:lnTo>
                <a:cubicBezTo>
                  <a:pt x="0" y="42680"/>
                  <a:pt x="42680" y="0"/>
                  <a:pt x="95249" y="0"/>
                </a:cubicBezTo>
                <a:close/>
              </a:path>
            </a:pathLst>
          </a:custGeom>
          <a:solidFill>
            <a:srgbClr val="E95420">
              <a:alpha val="20000"/>
            </a:srgbClr>
          </a:solidFill>
          <a:ln w="12700">
            <a:solidFill>
              <a:srgbClr val="E95420">
                <a:alpha val="40000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4627811" y="288925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91777" y="12402"/>
                </a:moveTo>
                <a:cubicBezTo>
                  <a:pt x="91777" y="5550"/>
                  <a:pt x="86227" y="0"/>
                  <a:pt x="79375" y="0"/>
                </a:cubicBezTo>
                <a:cubicBezTo>
                  <a:pt x="72523" y="0"/>
                  <a:pt x="66973" y="5550"/>
                  <a:pt x="66973" y="12402"/>
                </a:cubicBezTo>
                <a:cubicBezTo>
                  <a:pt x="66973" y="26076"/>
                  <a:pt x="50447" y="32897"/>
                  <a:pt x="40773" y="23254"/>
                </a:cubicBezTo>
                <a:cubicBezTo>
                  <a:pt x="35936" y="18417"/>
                  <a:pt x="28091" y="18417"/>
                  <a:pt x="23223" y="23254"/>
                </a:cubicBezTo>
                <a:cubicBezTo>
                  <a:pt x="18355" y="28091"/>
                  <a:pt x="18386" y="35936"/>
                  <a:pt x="23223" y="40804"/>
                </a:cubicBezTo>
                <a:cubicBezTo>
                  <a:pt x="32897" y="50478"/>
                  <a:pt x="26045" y="67004"/>
                  <a:pt x="12371" y="67004"/>
                </a:cubicBezTo>
                <a:cubicBezTo>
                  <a:pt x="5519" y="67004"/>
                  <a:pt x="-31" y="72554"/>
                  <a:pt x="-31" y="79406"/>
                </a:cubicBezTo>
                <a:cubicBezTo>
                  <a:pt x="-31" y="86258"/>
                  <a:pt x="5519" y="91808"/>
                  <a:pt x="12371" y="91808"/>
                </a:cubicBezTo>
                <a:cubicBezTo>
                  <a:pt x="26045" y="91808"/>
                  <a:pt x="32866" y="108334"/>
                  <a:pt x="23223" y="118008"/>
                </a:cubicBezTo>
                <a:cubicBezTo>
                  <a:pt x="18386" y="122845"/>
                  <a:pt x="18386" y="130690"/>
                  <a:pt x="23223" y="135558"/>
                </a:cubicBezTo>
                <a:cubicBezTo>
                  <a:pt x="28060" y="140426"/>
                  <a:pt x="35905" y="140395"/>
                  <a:pt x="40773" y="135558"/>
                </a:cubicBezTo>
                <a:cubicBezTo>
                  <a:pt x="50447" y="125884"/>
                  <a:pt x="66973" y="132736"/>
                  <a:pt x="66973" y="146410"/>
                </a:cubicBezTo>
                <a:cubicBezTo>
                  <a:pt x="66973" y="153262"/>
                  <a:pt x="72523" y="158812"/>
                  <a:pt x="79375" y="158812"/>
                </a:cubicBezTo>
                <a:cubicBezTo>
                  <a:pt x="86227" y="158812"/>
                  <a:pt x="91777" y="153262"/>
                  <a:pt x="91777" y="146410"/>
                </a:cubicBezTo>
                <a:cubicBezTo>
                  <a:pt x="91777" y="132736"/>
                  <a:pt x="108303" y="125915"/>
                  <a:pt x="117977" y="135558"/>
                </a:cubicBezTo>
                <a:cubicBezTo>
                  <a:pt x="122814" y="140395"/>
                  <a:pt x="130659" y="140395"/>
                  <a:pt x="135527" y="135558"/>
                </a:cubicBezTo>
                <a:cubicBezTo>
                  <a:pt x="140395" y="130721"/>
                  <a:pt x="140364" y="122876"/>
                  <a:pt x="135527" y="118008"/>
                </a:cubicBezTo>
                <a:cubicBezTo>
                  <a:pt x="125853" y="108334"/>
                  <a:pt x="132705" y="91808"/>
                  <a:pt x="146379" y="91808"/>
                </a:cubicBezTo>
                <a:cubicBezTo>
                  <a:pt x="153231" y="91808"/>
                  <a:pt x="158781" y="86258"/>
                  <a:pt x="158781" y="79406"/>
                </a:cubicBezTo>
                <a:cubicBezTo>
                  <a:pt x="158781" y="72554"/>
                  <a:pt x="153231" y="67004"/>
                  <a:pt x="146379" y="67004"/>
                </a:cubicBezTo>
                <a:cubicBezTo>
                  <a:pt x="132705" y="67004"/>
                  <a:pt x="125884" y="50478"/>
                  <a:pt x="135527" y="40804"/>
                </a:cubicBezTo>
                <a:cubicBezTo>
                  <a:pt x="140364" y="35967"/>
                  <a:pt x="140364" y="28122"/>
                  <a:pt x="135527" y="23254"/>
                </a:cubicBezTo>
                <a:cubicBezTo>
                  <a:pt x="130690" y="18386"/>
                  <a:pt x="122845" y="18417"/>
                  <a:pt x="117977" y="23254"/>
                </a:cubicBezTo>
                <a:cubicBezTo>
                  <a:pt x="108303" y="32897"/>
                  <a:pt x="91777" y="26076"/>
                  <a:pt x="91777" y="12402"/>
                </a:cubicBezTo>
                <a:close/>
                <a:moveTo>
                  <a:pt x="49609" y="69453"/>
                </a:moveTo>
                <a:cubicBezTo>
                  <a:pt x="49609" y="63977"/>
                  <a:pt x="54055" y="59531"/>
                  <a:pt x="59531" y="59531"/>
                </a:cubicBezTo>
                <a:cubicBezTo>
                  <a:pt x="65007" y="59531"/>
                  <a:pt x="69453" y="63977"/>
                  <a:pt x="69453" y="69453"/>
                </a:cubicBezTo>
                <a:cubicBezTo>
                  <a:pt x="69453" y="74929"/>
                  <a:pt x="65007" y="79375"/>
                  <a:pt x="59531" y="79375"/>
                </a:cubicBezTo>
                <a:cubicBezTo>
                  <a:pt x="54055" y="79375"/>
                  <a:pt x="49609" y="74929"/>
                  <a:pt x="49609" y="69453"/>
                </a:cubicBezTo>
                <a:close/>
                <a:moveTo>
                  <a:pt x="99219" y="79375"/>
                </a:moveTo>
                <a:cubicBezTo>
                  <a:pt x="104695" y="79375"/>
                  <a:pt x="109141" y="83821"/>
                  <a:pt x="109141" y="89297"/>
                </a:cubicBezTo>
                <a:cubicBezTo>
                  <a:pt x="109141" y="94773"/>
                  <a:pt x="104695" y="99219"/>
                  <a:pt x="99219" y="99219"/>
                </a:cubicBezTo>
                <a:cubicBezTo>
                  <a:pt x="93743" y="99219"/>
                  <a:pt x="89297" y="94773"/>
                  <a:pt x="89297" y="89297"/>
                </a:cubicBezTo>
                <a:cubicBezTo>
                  <a:pt x="89297" y="83821"/>
                  <a:pt x="93743" y="79375"/>
                  <a:pt x="99219" y="79375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22" name="Text 20"/>
          <p:cNvSpPr/>
          <p:nvPr/>
        </p:nvSpPr>
        <p:spPr>
          <a:xfrm>
            <a:off x="4869904" y="2873375"/>
            <a:ext cx="53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Malware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607967" y="3127375"/>
            <a:ext cx="176212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Descargas de fuentes no oficiales son riesgosas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88156" y="3679031"/>
            <a:ext cx="5929313" cy="1182688"/>
          </a:xfrm>
          <a:custGeom>
            <a:avLst/>
            <a:gdLst/>
            <a:ahLst/>
            <a:cxnLst/>
            <a:rect l="l" t="t" r="r" b="b"/>
            <a:pathLst>
              <a:path w="5929313" h="1182688">
                <a:moveTo>
                  <a:pt x="95254" y="0"/>
                </a:moveTo>
                <a:lnTo>
                  <a:pt x="5834059" y="0"/>
                </a:lnTo>
                <a:cubicBezTo>
                  <a:pt x="5886666" y="0"/>
                  <a:pt x="5929313" y="42647"/>
                  <a:pt x="5929313" y="95254"/>
                </a:cubicBezTo>
                <a:lnTo>
                  <a:pt x="5929313" y="1087434"/>
                </a:lnTo>
                <a:cubicBezTo>
                  <a:pt x="5929313" y="1140041"/>
                  <a:pt x="5886666" y="1182688"/>
                  <a:pt x="5834059" y="1182688"/>
                </a:cubicBezTo>
                <a:lnTo>
                  <a:pt x="95254" y="1182688"/>
                </a:lnTo>
                <a:cubicBezTo>
                  <a:pt x="42682" y="1182688"/>
                  <a:pt x="0" y="1140006"/>
                  <a:pt x="0" y="1087434"/>
                </a:cubicBezTo>
                <a:lnTo>
                  <a:pt x="0" y="95254"/>
                </a:lnTo>
                <a:cubicBezTo>
                  <a:pt x="0" y="42647"/>
                  <a:pt x="42647" y="0"/>
                  <a:pt x="95254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 w="12700">
            <a:solidFill>
              <a:srgbClr val="50E3C2">
                <a:alpha val="40000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56828" y="3849688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81735" y="107156"/>
                </a:moveTo>
                <a:cubicBezTo>
                  <a:pt x="83772" y="100933"/>
                  <a:pt x="87846" y="95297"/>
                  <a:pt x="92450" y="90441"/>
                </a:cubicBezTo>
                <a:cubicBezTo>
                  <a:pt x="101575" y="80842"/>
                  <a:pt x="107156" y="67866"/>
                  <a:pt x="107156" y="53578"/>
                </a:cubicBezTo>
                <a:cubicBezTo>
                  <a:pt x="107156" y="23999"/>
                  <a:pt x="83158" y="0"/>
                  <a:pt x="53578" y="0"/>
                </a:cubicBezTo>
                <a:cubicBezTo>
                  <a:pt x="23999" y="0"/>
                  <a:pt x="0" y="23999"/>
                  <a:pt x="0" y="53578"/>
                </a:cubicBezTo>
                <a:cubicBezTo>
                  <a:pt x="0" y="67866"/>
                  <a:pt x="5581" y="80842"/>
                  <a:pt x="14706" y="90441"/>
                </a:cubicBezTo>
                <a:cubicBezTo>
                  <a:pt x="19310" y="95297"/>
                  <a:pt x="23413" y="100933"/>
                  <a:pt x="25422" y="107156"/>
                </a:cubicBezTo>
                <a:lnTo>
                  <a:pt x="81707" y="107156"/>
                </a:lnTo>
                <a:close/>
                <a:moveTo>
                  <a:pt x="80367" y="120551"/>
                </a:moveTo>
                <a:lnTo>
                  <a:pt x="26789" y="120551"/>
                </a:lnTo>
                <a:lnTo>
                  <a:pt x="26789" y="125016"/>
                </a:lnTo>
                <a:cubicBezTo>
                  <a:pt x="26789" y="137350"/>
                  <a:pt x="36779" y="147340"/>
                  <a:pt x="49113" y="147340"/>
                </a:cubicBezTo>
                <a:lnTo>
                  <a:pt x="58043" y="147340"/>
                </a:lnTo>
                <a:cubicBezTo>
                  <a:pt x="70377" y="147340"/>
                  <a:pt x="80367" y="137350"/>
                  <a:pt x="80367" y="125016"/>
                </a:cubicBezTo>
                <a:lnTo>
                  <a:pt x="80367" y="120551"/>
                </a:lnTo>
                <a:close/>
                <a:moveTo>
                  <a:pt x="51346" y="31254"/>
                </a:moveTo>
                <a:cubicBezTo>
                  <a:pt x="40239" y="31254"/>
                  <a:pt x="31254" y="40239"/>
                  <a:pt x="31254" y="51346"/>
                </a:cubicBezTo>
                <a:cubicBezTo>
                  <a:pt x="31254" y="55057"/>
                  <a:pt x="28268" y="58043"/>
                  <a:pt x="24557" y="58043"/>
                </a:cubicBezTo>
                <a:cubicBezTo>
                  <a:pt x="20845" y="58043"/>
                  <a:pt x="17859" y="55057"/>
                  <a:pt x="17859" y="51346"/>
                </a:cubicBezTo>
                <a:cubicBezTo>
                  <a:pt x="17859" y="32845"/>
                  <a:pt x="32845" y="17859"/>
                  <a:pt x="51346" y="17859"/>
                </a:cubicBezTo>
                <a:cubicBezTo>
                  <a:pt x="55057" y="17859"/>
                  <a:pt x="58043" y="20845"/>
                  <a:pt x="58043" y="24557"/>
                </a:cubicBezTo>
                <a:cubicBezTo>
                  <a:pt x="58043" y="28268"/>
                  <a:pt x="55057" y="31254"/>
                  <a:pt x="51346" y="31254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6" name="Text 24"/>
          <p:cNvSpPr/>
          <p:nvPr/>
        </p:nvSpPr>
        <p:spPr>
          <a:xfrm>
            <a:off x="801688" y="3810000"/>
            <a:ext cx="5556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Soluciones Modernas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19125" y="4127500"/>
            <a:ext cx="2786063" cy="603250"/>
          </a:xfrm>
          <a:custGeom>
            <a:avLst/>
            <a:gdLst/>
            <a:ahLst/>
            <a:cxnLst/>
            <a:rect l="l" t="t" r="r" b="b"/>
            <a:pathLst>
              <a:path w="2786063" h="603250">
                <a:moveTo>
                  <a:pt x="63498" y="0"/>
                </a:moveTo>
                <a:lnTo>
                  <a:pt x="2722564" y="0"/>
                </a:lnTo>
                <a:cubicBezTo>
                  <a:pt x="2757633" y="0"/>
                  <a:pt x="2786063" y="28429"/>
                  <a:pt x="2786063" y="63498"/>
                </a:cubicBezTo>
                <a:lnTo>
                  <a:pt x="2786063" y="539752"/>
                </a:lnTo>
                <a:cubicBezTo>
                  <a:pt x="2786063" y="574821"/>
                  <a:pt x="2757633" y="603250"/>
                  <a:pt x="2722564" y="603250"/>
                </a:cubicBezTo>
                <a:lnTo>
                  <a:pt x="63498" y="603250"/>
                </a:lnTo>
                <a:cubicBezTo>
                  <a:pt x="28429" y="603250"/>
                  <a:pt x="0" y="574821"/>
                  <a:pt x="0" y="539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730250" y="42545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7615" y="17934"/>
                </a:moveTo>
                <a:cubicBezTo>
                  <a:pt x="9327" y="12005"/>
                  <a:pt x="14759" y="7938"/>
                  <a:pt x="20935" y="7938"/>
                </a:cubicBezTo>
                <a:lnTo>
                  <a:pt x="106263" y="7938"/>
                </a:lnTo>
                <a:cubicBezTo>
                  <a:pt x="112440" y="7938"/>
                  <a:pt x="117872" y="12005"/>
                  <a:pt x="119608" y="17934"/>
                </a:cubicBezTo>
                <a:lnTo>
                  <a:pt x="125413" y="37827"/>
                </a:lnTo>
                <a:cubicBezTo>
                  <a:pt x="128588" y="48667"/>
                  <a:pt x="120427" y="59531"/>
                  <a:pt x="109141" y="59531"/>
                </a:cubicBezTo>
                <a:cubicBezTo>
                  <a:pt x="102617" y="59531"/>
                  <a:pt x="96887" y="55835"/>
                  <a:pt x="94059" y="50329"/>
                </a:cubicBezTo>
                <a:cubicBezTo>
                  <a:pt x="91182" y="55761"/>
                  <a:pt x="85477" y="59531"/>
                  <a:pt x="78829" y="59531"/>
                </a:cubicBezTo>
                <a:cubicBezTo>
                  <a:pt x="72231" y="59531"/>
                  <a:pt x="66501" y="55811"/>
                  <a:pt x="63624" y="50354"/>
                </a:cubicBezTo>
                <a:cubicBezTo>
                  <a:pt x="60747" y="55811"/>
                  <a:pt x="55017" y="59531"/>
                  <a:pt x="48419" y="59531"/>
                </a:cubicBezTo>
                <a:cubicBezTo>
                  <a:pt x="41771" y="59531"/>
                  <a:pt x="36066" y="55786"/>
                  <a:pt x="33189" y="50329"/>
                </a:cubicBezTo>
                <a:cubicBezTo>
                  <a:pt x="30361" y="55811"/>
                  <a:pt x="24631" y="59531"/>
                  <a:pt x="18107" y="59531"/>
                </a:cubicBezTo>
                <a:cubicBezTo>
                  <a:pt x="6796" y="59531"/>
                  <a:pt x="-1339" y="48692"/>
                  <a:pt x="1836" y="37827"/>
                </a:cubicBezTo>
                <a:lnTo>
                  <a:pt x="7615" y="17934"/>
                </a:lnTo>
                <a:close/>
                <a:moveTo>
                  <a:pt x="23912" y="87313"/>
                </a:moveTo>
                <a:lnTo>
                  <a:pt x="103287" y="87313"/>
                </a:lnTo>
                <a:lnTo>
                  <a:pt x="103287" y="70842"/>
                </a:lnTo>
                <a:cubicBezTo>
                  <a:pt x="105172" y="71239"/>
                  <a:pt x="107131" y="71438"/>
                  <a:pt x="109116" y="71438"/>
                </a:cubicBezTo>
                <a:cubicBezTo>
                  <a:pt x="112663" y="71438"/>
                  <a:pt x="116061" y="70793"/>
                  <a:pt x="119162" y="69652"/>
                </a:cubicBezTo>
                <a:lnTo>
                  <a:pt x="119162" y="107156"/>
                </a:lnTo>
                <a:cubicBezTo>
                  <a:pt x="119162" y="113729"/>
                  <a:pt x="113829" y="119063"/>
                  <a:pt x="107255" y="119063"/>
                </a:cubicBezTo>
                <a:lnTo>
                  <a:pt x="19943" y="119063"/>
                </a:lnTo>
                <a:cubicBezTo>
                  <a:pt x="13370" y="119063"/>
                  <a:pt x="8037" y="113729"/>
                  <a:pt x="8037" y="107156"/>
                </a:cubicBezTo>
                <a:lnTo>
                  <a:pt x="8037" y="69652"/>
                </a:lnTo>
                <a:cubicBezTo>
                  <a:pt x="11137" y="70793"/>
                  <a:pt x="14511" y="71438"/>
                  <a:pt x="18083" y="71438"/>
                </a:cubicBezTo>
                <a:cubicBezTo>
                  <a:pt x="20092" y="71438"/>
                  <a:pt x="22027" y="71239"/>
                  <a:pt x="23912" y="70842"/>
                </a:cubicBezTo>
                <a:lnTo>
                  <a:pt x="23912" y="87313"/>
                </a:ln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29" name="Text 27"/>
          <p:cNvSpPr/>
          <p:nvPr/>
        </p:nvSpPr>
        <p:spPr>
          <a:xfrm>
            <a:off x="936625" y="4222750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Store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14375" y="4476750"/>
            <a:ext cx="2651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Apps verificadas y sandboxed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499569" y="4127500"/>
            <a:ext cx="2786063" cy="603250"/>
          </a:xfrm>
          <a:custGeom>
            <a:avLst/>
            <a:gdLst/>
            <a:ahLst/>
            <a:cxnLst/>
            <a:rect l="l" t="t" r="r" b="b"/>
            <a:pathLst>
              <a:path w="2786063" h="603250">
                <a:moveTo>
                  <a:pt x="63498" y="0"/>
                </a:moveTo>
                <a:lnTo>
                  <a:pt x="2722564" y="0"/>
                </a:lnTo>
                <a:cubicBezTo>
                  <a:pt x="2757633" y="0"/>
                  <a:pt x="2786063" y="28429"/>
                  <a:pt x="2786063" y="63498"/>
                </a:cubicBezTo>
                <a:lnTo>
                  <a:pt x="2786063" y="539752"/>
                </a:lnTo>
                <a:cubicBezTo>
                  <a:pt x="2786063" y="574821"/>
                  <a:pt x="2757633" y="603250"/>
                  <a:pt x="2722564" y="603250"/>
                </a:cubicBezTo>
                <a:lnTo>
                  <a:pt x="63498" y="603250"/>
                </a:lnTo>
                <a:cubicBezTo>
                  <a:pt x="28429" y="603250"/>
                  <a:pt x="0" y="574821"/>
                  <a:pt x="0" y="539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3610694" y="4254500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2332" y="29418"/>
                </a:moveTo>
                <a:cubicBezTo>
                  <a:pt x="-769" y="26318"/>
                  <a:pt x="-769" y="21282"/>
                  <a:pt x="2332" y="18182"/>
                </a:cubicBezTo>
                <a:cubicBezTo>
                  <a:pt x="5432" y="15081"/>
                  <a:pt x="10468" y="15081"/>
                  <a:pt x="13568" y="18182"/>
                </a:cubicBezTo>
                <a:lnTo>
                  <a:pt x="53256" y="57869"/>
                </a:lnTo>
                <a:cubicBezTo>
                  <a:pt x="56356" y="60970"/>
                  <a:pt x="56356" y="66005"/>
                  <a:pt x="53256" y="69106"/>
                </a:cubicBezTo>
                <a:lnTo>
                  <a:pt x="13568" y="108793"/>
                </a:lnTo>
                <a:cubicBezTo>
                  <a:pt x="10468" y="111894"/>
                  <a:pt x="5432" y="111894"/>
                  <a:pt x="2332" y="108793"/>
                </a:cubicBezTo>
                <a:cubicBezTo>
                  <a:pt x="-769" y="105693"/>
                  <a:pt x="-769" y="100657"/>
                  <a:pt x="2332" y="97557"/>
                </a:cubicBezTo>
                <a:lnTo>
                  <a:pt x="36388" y="63500"/>
                </a:lnTo>
                <a:lnTo>
                  <a:pt x="2332" y="29418"/>
                </a:lnTo>
                <a:close/>
                <a:moveTo>
                  <a:pt x="55563" y="95250"/>
                </a:moveTo>
                <a:lnTo>
                  <a:pt x="119063" y="95250"/>
                </a:lnTo>
                <a:cubicBezTo>
                  <a:pt x="123453" y="95250"/>
                  <a:pt x="127000" y="98797"/>
                  <a:pt x="127000" y="103188"/>
                </a:cubicBezTo>
                <a:cubicBezTo>
                  <a:pt x="127000" y="107578"/>
                  <a:pt x="123453" y="111125"/>
                  <a:pt x="119063" y="111125"/>
                </a:cubicBezTo>
                <a:lnTo>
                  <a:pt x="55563" y="111125"/>
                </a:lnTo>
                <a:cubicBezTo>
                  <a:pt x="51172" y="111125"/>
                  <a:pt x="47625" y="107578"/>
                  <a:pt x="47625" y="103188"/>
                </a:cubicBezTo>
                <a:cubicBezTo>
                  <a:pt x="47625" y="98797"/>
                  <a:pt x="51172" y="95250"/>
                  <a:pt x="55563" y="9525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33" name="Text 31"/>
          <p:cNvSpPr/>
          <p:nvPr/>
        </p:nvSpPr>
        <p:spPr>
          <a:xfrm>
            <a:off x="3817069" y="4222750"/>
            <a:ext cx="468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Winget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594819" y="4476750"/>
            <a:ext cx="2651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Gestor de paquetes por línea de comandos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749231" y="1146969"/>
            <a:ext cx="5119688" cy="4865688"/>
          </a:xfrm>
          <a:custGeom>
            <a:avLst/>
            <a:gdLst/>
            <a:ahLst/>
            <a:cxnLst/>
            <a:rect l="l" t="t" r="r" b="b"/>
            <a:pathLst>
              <a:path w="5119688" h="4865688">
                <a:moveTo>
                  <a:pt x="126994" y="0"/>
                </a:moveTo>
                <a:lnTo>
                  <a:pt x="4992693" y="0"/>
                </a:lnTo>
                <a:cubicBezTo>
                  <a:pt x="5062830" y="0"/>
                  <a:pt x="5119688" y="56857"/>
                  <a:pt x="5119688" y="126994"/>
                </a:cubicBezTo>
                <a:lnTo>
                  <a:pt x="5119688" y="4738693"/>
                </a:lnTo>
                <a:cubicBezTo>
                  <a:pt x="5119688" y="4808830"/>
                  <a:pt x="5062830" y="4865688"/>
                  <a:pt x="4992693" y="4865688"/>
                </a:cubicBezTo>
                <a:lnTo>
                  <a:pt x="126994" y="4865688"/>
                </a:lnTo>
                <a:cubicBezTo>
                  <a:pt x="56857" y="4865688"/>
                  <a:pt x="0" y="4808830"/>
                  <a:pt x="0" y="4738693"/>
                </a:cubicBezTo>
                <a:lnTo>
                  <a:pt x="0" y="126994"/>
                </a:lnTo>
                <a:cubicBezTo>
                  <a:pt x="0" y="56904"/>
                  <a:pt x="56904" y="0"/>
                  <a:pt x="126994" y="0"/>
                </a:cubicBezTo>
                <a:close/>
              </a:path>
            </a:pathLst>
          </a:custGeom>
          <a:gradFill rotWithShape="1" flip="none">
            <a:gsLst>
              <a:gs pos="0">
                <a:srgbClr val="0078D4">
                  <a:alpha val="30000"/>
                </a:srgbClr>
              </a:gs>
              <a:gs pos="100000">
                <a:srgbClr val="0078D4">
                  <a:alpha val="10000"/>
                </a:srgbClr>
              </a:gs>
            </a:gsLst>
            <a:lin ang="2700000" scaled="1"/>
          </a:gradFill>
          <a:ln w="12700">
            <a:solidFill>
              <a:srgbClr val="0078D4">
                <a:alpha val="40000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923856" y="134143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37" name="Text 35"/>
          <p:cNvSpPr/>
          <p:nvPr/>
        </p:nvSpPr>
        <p:spPr>
          <a:xfrm>
            <a:off x="7150075" y="1309688"/>
            <a:ext cx="4651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Características del Ecosistema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927825" y="1690688"/>
            <a:ext cx="4778375" cy="1016000"/>
          </a:xfrm>
          <a:custGeom>
            <a:avLst/>
            <a:gdLst/>
            <a:ahLst/>
            <a:cxnLst/>
            <a:rect l="l" t="t" r="r" b="b"/>
            <a:pathLst>
              <a:path w="4778375" h="1016000">
                <a:moveTo>
                  <a:pt x="31750" y="0"/>
                </a:moveTo>
                <a:lnTo>
                  <a:pt x="4683125" y="0"/>
                </a:lnTo>
                <a:cubicBezTo>
                  <a:pt x="4735695" y="0"/>
                  <a:pt x="4778375" y="42680"/>
                  <a:pt x="4778375" y="95250"/>
                </a:cubicBezTo>
                <a:lnTo>
                  <a:pt x="4778375" y="920750"/>
                </a:lnTo>
                <a:cubicBezTo>
                  <a:pt x="4778375" y="973320"/>
                  <a:pt x="4735695" y="1016000"/>
                  <a:pt x="4683125" y="1016000"/>
                </a:cubicBezTo>
                <a:lnTo>
                  <a:pt x="31750" y="1016000"/>
                </a:lnTo>
                <a:cubicBezTo>
                  <a:pt x="14227" y="1016000"/>
                  <a:pt x="0" y="1001773"/>
                  <a:pt x="0" y="984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927825" y="1690688"/>
            <a:ext cx="31750" cy="1016000"/>
          </a:xfrm>
          <a:custGeom>
            <a:avLst/>
            <a:gdLst/>
            <a:ahLst/>
            <a:cxnLst/>
            <a:rect l="l" t="t" r="r" b="b"/>
            <a:pathLst>
              <a:path w="31750" h="1016000">
                <a:moveTo>
                  <a:pt x="31750" y="0"/>
                </a:moveTo>
                <a:lnTo>
                  <a:pt x="31750" y="0"/>
                </a:lnTo>
                <a:lnTo>
                  <a:pt x="31750" y="1016000"/>
                </a:lnTo>
                <a:lnTo>
                  <a:pt x="31750" y="1016000"/>
                </a:lnTo>
                <a:cubicBezTo>
                  <a:pt x="14227" y="1016000"/>
                  <a:pt x="0" y="1001773"/>
                  <a:pt x="0" y="984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40" name="Shape 38"/>
          <p:cNvSpPr/>
          <p:nvPr/>
        </p:nvSpPr>
        <p:spPr>
          <a:xfrm>
            <a:off x="7070700" y="181768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41" name="Shape 39"/>
          <p:cNvSpPr/>
          <p:nvPr/>
        </p:nvSpPr>
        <p:spPr>
          <a:xfrm>
            <a:off x="7181825" y="191293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31750" y="23812"/>
                </a:moveTo>
                <a:lnTo>
                  <a:pt x="31750" y="39688"/>
                </a:lnTo>
                <a:lnTo>
                  <a:pt x="63500" y="39688"/>
                </a:lnTo>
                <a:lnTo>
                  <a:pt x="63500" y="23812"/>
                </a:lnTo>
                <a:cubicBezTo>
                  <a:pt x="63500" y="15056"/>
                  <a:pt x="56381" y="7938"/>
                  <a:pt x="47625" y="7938"/>
                </a:cubicBezTo>
                <a:cubicBezTo>
                  <a:pt x="38869" y="7938"/>
                  <a:pt x="31750" y="15056"/>
                  <a:pt x="31750" y="23812"/>
                </a:cubicBezTo>
                <a:close/>
                <a:moveTo>
                  <a:pt x="15875" y="39688"/>
                </a:moveTo>
                <a:lnTo>
                  <a:pt x="15875" y="23812"/>
                </a:lnTo>
                <a:cubicBezTo>
                  <a:pt x="15875" y="6276"/>
                  <a:pt x="30088" y="-7937"/>
                  <a:pt x="47625" y="-7937"/>
                </a:cubicBezTo>
                <a:cubicBezTo>
                  <a:pt x="65162" y="-7937"/>
                  <a:pt x="79375" y="6276"/>
                  <a:pt x="79375" y="23812"/>
                </a:cubicBezTo>
                <a:lnTo>
                  <a:pt x="79375" y="39688"/>
                </a:lnTo>
                <a:cubicBezTo>
                  <a:pt x="88131" y="39688"/>
                  <a:pt x="95250" y="46806"/>
                  <a:pt x="95250" y="55563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55563"/>
                </a:lnTo>
                <a:cubicBezTo>
                  <a:pt x="0" y="46806"/>
                  <a:pt x="7119" y="39688"/>
                  <a:pt x="15875" y="3968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2" name="Text 40"/>
          <p:cNvSpPr/>
          <p:nvPr/>
        </p:nvSpPr>
        <p:spPr>
          <a:xfrm>
            <a:off x="7483450" y="1865312"/>
            <a:ext cx="1301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Ecosistema Cerrado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070700" y="2198688"/>
            <a:ext cx="4572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código fuente no está disponible públicamente. Solo Microsoft puede modificar y distribuir Windows.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927825" y="2801938"/>
            <a:ext cx="4778375" cy="825500"/>
          </a:xfrm>
          <a:custGeom>
            <a:avLst/>
            <a:gdLst/>
            <a:ahLst/>
            <a:cxnLst/>
            <a:rect l="l" t="t" r="r" b="b"/>
            <a:pathLst>
              <a:path w="4778375" h="825500">
                <a:moveTo>
                  <a:pt x="31750" y="0"/>
                </a:moveTo>
                <a:lnTo>
                  <a:pt x="4683129" y="0"/>
                </a:lnTo>
                <a:cubicBezTo>
                  <a:pt x="4735732" y="0"/>
                  <a:pt x="4778375" y="42643"/>
                  <a:pt x="4778375" y="95246"/>
                </a:cubicBezTo>
                <a:lnTo>
                  <a:pt x="4778375" y="730254"/>
                </a:lnTo>
                <a:cubicBezTo>
                  <a:pt x="4778375" y="782857"/>
                  <a:pt x="4735732" y="825500"/>
                  <a:pt x="4683129" y="825500"/>
                </a:cubicBezTo>
                <a:lnTo>
                  <a:pt x="31750" y="825500"/>
                </a:lnTo>
                <a:cubicBezTo>
                  <a:pt x="14227" y="825500"/>
                  <a:pt x="0" y="811273"/>
                  <a:pt x="0" y="793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6927825" y="2801938"/>
            <a:ext cx="31750" cy="825500"/>
          </a:xfrm>
          <a:custGeom>
            <a:avLst/>
            <a:gdLst/>
            <a:ahLst/>
            <a:cxnLst/>
            <a:rect l="l" t="t" r="r" b="b"/>
            <a:pathLst>
              <a:path w="31750" h="825500">
                <a:moveTo>
                  <a:pt x="31750" y="0"/>
                </a:moveTo>
                <a:lnTo>
                  <a:pt x="31750" y="0"/>
                </a:lnTo>
                <a:lnTo>
                  <a:pt x="31750" y="825500"/>
                </a:lnTo>
                <a:lnTo>
                  <a:pt x="31750" y="825500"/>
                </a:lnTo>
                <a:cubicBezTo>
                  <a:pt x="14227" y="825500"/>
                  <a:pt x="0" y="811273"/>
                  <a:pt x="0" y="793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46" name="Shape 44"/>
          <p:cNvSpPr/>
          <p:nvPr/>
        </p:nvSpPr>
        <p:spPr>
          <a:xfrm>
            <a:off x="7070700" y="292893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47" name="Shape 45"/>
          <p:cNvSpPr/>
          <p:nvPr/>
        </p:nvSpPr>
        <p:spPr>
          <a:xfrm>
            <a:off x="7181825" y="302418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15875" y="0"/>
                </a:moveTo>
                <a:cubicBezTo>
                  <a:pt x="7119" y="0"/>
                  <a:pt x="0" y="7119"/>
                  <a:pt x="0" y="15875"/>
                </a:cubicBezTo>
                <a:lnTo>
                  <a:pt x="0" y="111125"/>
                </a:lnTo>
                <a:cubicBezTo>
                  <a:pt x="0" y="119881"/>
                  <a:pt x="7119" y="127000"/>
                  <a:pt x="15875" y="127000"/>
                </a:cubicBezTo>
                <a:lnTo>
                  <a:pt x="79375" y="127000"/>
                </a:lnTo>
                <a:cubicBezTo>
                  <a:pt x="88131" y="127000"/>
                  <a:pt x="95250" y="119881"/>
                  <a:pt x="95250" y="111125"/>
                </a:cubicBezTo>
                <a:lnTo>
                  <a:pt x="95250" y="15875"/>
                </a:lnTo>
                <a:cubicBezTo>
                  <a:pt x="95250" y="7119"/>
                  <a:pt x="88131" y="0"/>
                  <a:pt x="79375" y="0"/>
                </a:cubicBezTo>
                <a:lnTo>
                  <a:pt x="15875" y="0"/>
                </a:lnTo>
                <a:close/>
                <a:moveTo>
                  <a:pt x="43656" y="87313"/>
                </a:moveTo>
                <a:lnTo>
                  <a:pt x="51594" y="87313"/>
                </a:lnTo>
                <a:cubicBezTo>
                  <a:pt x="55984" y="87313"/>
                  <a:pt x="59531" y="90860"/>
                  <a:pt x="59531" y="95250"/>
                </a:cubicBezTo>
                <a:lnTo>
                  <a:pt x="59531" y="115094"/>
                </a:lnTo>
                <a:lnTo>
                  <a:pt x="35719" y="115094"/>
                </a:lnTo>
                <a:lnTo>
                  <a:pt x="35719" y="95250"/>
                </a:lnTo>
                <a:cubicBezTo>
                  <a:pt x="35719" y="90860"/>
                  <a:pt x="39266" y="87313"/>
                  <a:pt x="43656" y="87313"/>
                </a:cubicBezTo>
                <a:close/>
                <a:moveTo>
                  <a:pt x="23812" y="27781"/>
                </a:moveTo>
                <a:cubicBezTo>
                  <a:pt x="23812" y="25598"/>
                  <a:pt x="25598" y="23812"/>
                  <a:pt x="27781" y="23812"/>
                </a:cubicBezTo>
                <a:lnTo>
                  <a:pt x="35719" y="23812"/>
                </a:lnTo>
                <a:cubicBezTo>
                  <a:pt x="37902" y="23812"/>
                  <a:pt x="39688" y="25598"/>
                  <a:pt x="39688" y="27781"/>
                </a:cubicBezTo>
                <a:lnTo>
                  <a:pt x="39688" y="35719"/>
                </a:lnTo>
                <a:cubicBezTo>
                  <a:pt x="39688" y="37902"/>
                  <a:pt x="37902" y="39688"/>
                  <a:pt x="35719" y="39688"/>
                </a:cubicBezTo>
                <a:lnTo>
                  <a:pt x="27781" y="39688"/>
                </a:lnTo>
                <a:cubicBezTo>
                  <a:pt x="25598" y="39688"/>
                  <a:pt x="23812" y="37902"/>
                  <a:pt x="23812" y="35719"/>
                </a:cubicBezTo>
                <a:lnTo>
                  <a:pt x="23812" y="27781"/>
                </a:lnTo>
                <a:close/>
                <a:moveTo>
                  <a:pt x="59531" y="23812"/>
                </a:moveTo>
                <a:lnTo>
                  <a:pt x="67469" y="23812"/>
                </a:lnTo>
                <a:cubicBezTo>
                  <a:pt x="69652" y="23812"/>
                  <a:pt x="71438" y="25598"/>
                  <a:pt x="71438" y="27781"/>
                </a:cubicBezTo>
                <a:lnTo>
                  <a:pt x="71438" y="35719"/>
                </a:lnTo>
                <a:cubicBezTo>
                  <a:pt x="71438" y="37902"/>
                  <a:pt x="69652" y="39688"/>
                  <a:pt x="67469" y="39688"/>
                </a:cubicBezTo>
                <a:lnTo>
                  <a:pt x="59531" y="39688"/>
                </a:lnTo>
                <a:cubicBezTo>
                  <a:pt x="57348" y="39688"/>
                  <a:pt x="55563" y="37902"/>
                  <a:pt x="55563" y="35719"/>
                </a:cubicBezTo>
                <a:lnTo>
                  <a:pt x="55563" y="27781"/>
                </a:lnTo>
                <a:cubicBezTo>
                  <a:pt x="55563" y="25598"/>
                  <a:pt x="57348" y="23812"/>
                  <a:pt x="59531" y="23812"/>
                </a:cubicBezTo>
                <a:close/>
                <a:moveTo>
                  <a:pt x="23812" y="59531"/>
                </a:moveTo>
                <a:cubicBezTo>
                  <a:pt x="23812" y="57348"/>
                  <a:pt x="25598" y="55563"/>
                  <a:pt x="27781" y="55563"/>
                </a:cubicBezTo>
                <a:lnTo>
                  <a:pt x="35719" y="55563"/>
                </a:lnTo>
                <a:cubicBezTo>
                  <a:pt x="37902" y="55563"/>
                  <a:pt x="39688" y="57348"/>
                  <a:pt x="39688" y="59531"/>
                </a:cubicBezTo>
                <a:lnTo>
                  <a:pt x="39688" y="67469"/>
                </a:lnTo>
                <a:cubicBezTo>
                  <a:pt x="39688" y="69652"/>
                  <a:pt x="37902" y="71438"/>
                  <a:pt x="35719" y="71438"/>
                </a:cubicBezTo>
                <a:lnTo>
                  <a:pt x="27781" y="71438"/>
                </a:lnTo>
                <a:cubicBezTo>
                  <a:pt x="25598" y="71438"/>
                  <a:pt x="23812" y="69652"/>
                  <a:pt x="23812" y="67469"/>
                </a:cubicBezTo>
                <a:lnTo>
                  <a:pt x="23812" y="59531"/>
                </a:lnTo>
                <a:close/>
                <a:moveTo>
                  <a:pt x="59531" y="55563"/>
                </a:moveTo>
                <a:lnTo>
                  <a:pt x="67469" y="55563"/>
                </a:lnTo>
                <a:cubicBezTo>
                  <a:pt x="69652" y="55563"/>
                  <a:pt x="71438" y="57348"/>
                  <a:pt x="71438" y="59531"/>
                </a:cubicBezTo>
                <a:lnTo>
                  <a:pt x="71438" y="67469"/>
                </a:lnTo>
                <a:cubicBezTo>
                  <a:pt x="71438" y="69652"/>
                  <a:pt x="69652" y="71438"/>
                  <a:pt x="67469" y="71438"/>
                </a:cubicBezTo>
                <a:lnTo>
                  <a:pt x="59531" y="71438"/>
                </a:lnTo>
                <a:cubicBezTo>
                  <a:pt x="57348" y="71438"/>
                  <a:pt x="55563" y="69652"/>
                  <a:pt x="55563" y="67469"/>
                </a:cubicBezTo>
                <a:lnTo>
                  <a:pt x="55563" y="59531"/>
                </a:lnTo>
                <a:cubicBezTo>
                  <a:pt x="55563" y="57348"/>
                  <a:pt x="57348" y="55563"/>
                  <a:pt x="59531" y="555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8" name="Text 46"/>
          <p:cNvSpPr/>
          <p:nvPr/>
        </p:nvSpPr>
        <p:spPr>
          <a:xfrm>
            <a:off x="7483450" y="2976563"/>
            <a:ext cx="1865312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Controlado por Una Empresa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070700" y="3309938"/>
            <a:ext cx="457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Todas las decisiones estratégicas, de desarrollo y de negocio las toma Microsoft.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927825" y="3722688"/>
            <a:ext cx="4778375" cy="1016000"/>
          </a:xfrm>
          <a:custGeom>
            <a:avLst/>
            <a:gdLst/>
            <a:ahLst/>
            <a:cxnLst/>
            <a:rect l="l" t="t" r="r" b="b"/>
            <a:pathLst>
              <a:path w="4778375" h="1016000">
                <a:moveTo>
                  <a:pt x="31750" y="0"/>
                </a:moveTo>
                <a:lnTo>
                  <a:pt x="4683125" y="0"/>
                </a:lnTo>
                <a:cubicBezTo>
                  <a:pt x="4735695" y="0"/>
                  <a:pt x="4778375" y="42680"/>
                  <a:pt x="4778375" y="95250"/>
                </a:cubicBezTo>
                <a:lnTo>
                  <a:pt x="4778375" y="920750"/>
                </a:lnTo>
                <a:cubicBezTo>
                  <a:pt x="4778375" y="973320"/>
                  <a:pt x="4735695" y="1016000"/>
                  <a:pt x="4683125" y="1016000"/>
                </a:cubicBezTo>
                <a:lnTo>
                  <a:pt x="31750" y="1016000"/>
                </a:lnTo>
                <a:cubicBezTo>
                  <a:pt x="14227" y="1016000"/>
                  <a:pt x="0" y="1001773"/>
                  <a:pt x="0" y="984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6927825" y="3722688"/>
            <a:ext cx="31750" cy="1016000"/>
          </a:xfrm>
          <a:custGeom>
            <a:avLst/>
            <a:gdLst/>
            <a:ahLst/>
            <a:cxnLst/>
            <a:rect l="l" t="t" r="r" b="b"/>
            <a:pathLst>
              <a:path w="31750" h="1016000">
                <a:moveTo>
                  <a:pt x="31750" y="0"/>
                </a:moveTo>
                <a:lnTo>
                  <a:pt x="31750" y="0"/>
                </a:lnTo>
                <a:lnTo>
                  <a:pt x="31750" y="1016000"/>
                </a:lnTo>
                <a:lnTo>
                  <a:pt x="31750" y="1016000"/>
                </a:lnTo>
                <a:cubicBezTo>
                  <a:pt x="14227" y="1016000"/>
                  <a:pt x="0" y="1001773"/>
                  <a:pt x="0" y="984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52" name="Shape 50"/>
          <p:cNvSpPr/>
          <p:nvPr/>
        </p:nvSpPr>
        <p:spPr>
          <a:xfrm>
            <a:off x="7070700" y="384968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53" name="Shape 51"/>
          <p:cNvSpPr/>
          <p:nvPr/>
        </p:nvSpPr>
        <p:spPr>
          <a:xfrm>
            <a:off x="7165950" y="394493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5875" y="7938"/>
                </a:moveTo>
                <a:cubicBezTo>
                  <a:pt x="7119" y="7938"/>
                  <a:pt x="0" y="15056"/>
                  <a:pt x="0" y="23812"/>
                </a:cubicBezTo>
                <a:lnTo>
                  <a:pt x="0" y="87313"/>
                </a:lnTo>
                <a:cubicBezTo>
                  <a:pt x="0" y="96069"/>
                  <a:pt x="7119" y="103188"/>
                  <a:pt x="15875" y="103188"/>
                </a:cubicBezTo>
                <a:lnTo>
                  <a:pt x="51594" y="103188"/>
                </a:lnTo>
                <a:lnTo>
                  <a:pt x="47625" y="115094"/>
                </a:lnTo>
                <a:lnTo>
                  <a:pt x="29766" y="115094"/>
                </a:lnTo>
                <a:cubicBezTo>
                  <a:pt x="26467" y="115094"/>
                  <a:pt x="23812" y="117748"/>
                  <a:pt x="23812" y="121047"/>
                </a:cubicBezTo>
                <a:cubicBezTo>
                  <a:pt x="23812" y="124346"/>
                  <a:pt x="26467" y="127000"/>
                  <a:pt x="29766" y="127000"/>
                </a:cubicBezTo>
                <a:lnTo>
                  <a:pt x="97234" y="127000"/>
                </a:lnTo>
                <a:cubicBezTo>
                  <a:pt x="100533" y="127000"/>
                  <a:pt x="103188" y="124346"/>
                  <a:pt x="103188" y="121047"/>
                </a:cubicBezTo>
                <a:cubicBezTo>
                  <a:pt x="103188" y="117748"/>
                  <a:pt x="100533" y="115094"/>
                  <a:pt x="97234" y="115094"/>
                </a:cubicBezTo>
                <a:lnTo>
                  <a:pt x="79375" y="115094"/>
                </a:lnTo>
                <a:lnTo>
                  <a:pt x="75406" y="103188"/>
                </a:lnTo>
                <a:lnTo>
                  <a:pt x="111125" y="103188"/>
                </a:lnTo>
                <a:cubicBezTo>
                  <a:pt x="119881" y="103188"/>
                  <a:pt x="127000" y="96069"/>
                  <a:pt x="127000" y="87313"/>
                </a:cubicBezTo>
                <a:lnTo>
                  <a:pt x="127000" y="23812"/>
                </a:lnTo>
                <a:cubicBezTo>
                  <a:pt x="127000" y="15056"/>
                  <a:pt x="119881" y="7938"/>
                  <a:pt x="111125" y="7938"/>
                </a:cubicBezTo>
                <a:lnTo>
                  <a:pt x="15875" y="7938"/>
                </a:lnTo>
                <a:close/>
                <a:moveTo>
                  <a:pt x="23812" y="23812"/>
                </a:moveTo>
                <a:lnTo>
                  <a:pt x="103188" y="23812"/>
                </a:lnTo>
                <a:cubicBezTo>
                  <a:pt x="107578" y="23812"/>
                  <a:pt x="111125" y="27360"/>
                  <a:pt x="111125" y="31750"/>
                </a:cubicBezTo>
                <a:lnTo>
                  <a:pt x="111125" y="71438"/>
                </a:lnTo>
                <a:cubicBezTo>
                  <a:pt x="111125" y="75828"/>
                  <a:pt x="107578" y="79375"/>
                  <a:pt x="103188" y="79375"/>
                </a:cubicBezTo>
                <a:lnTo>
                  <a:pt x="23812" y="79375"/>
                </a:lnTo>
                <a:cubicBezTo>
                  <a:pt x="19422" y="79375"/>
                  <a:pt x="15875" y="75828"/>
                  <a:pt x="15875" y="71438"/>
                </a:cubicBezTo>
                <a:lnTo>
                  <a:pt x="15875" y="31750"/>
                </a:lnTo>
                <a:cubicBezTo>
                  <a:pt x="15875" y="27360"/>
                  <a:pt x="19422" y="23812"/>
                  <a:pt x="23812" y="2381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4" name="Text 52"/>
          <p:cNvSpPr/>
          <p:nvPr/>
        </p:nvSpPr>
        <p:spPr>
          <a:xfrm>
            <a:off x="7483450" y="3897313"/>
            <a:ext cx="1412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Orientado a Escritorio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070700" y="4230688"/>
            <a:ext cx="4572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Diseñado principalmente para computadoras de escritorio y laptops, con fuerte presencia empresarial.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927825" y="4833938"/>
            <a:ext cx="4778375" cy="1016000"/>
          </a:xfrm>
          <a:custGeom>
            <a:avLst/>
            <a:gdLst/>
            <a:ahLst/>
            <a:cxnLst/>
            <a:rect l="l" t="t" r="r" b="b"/>
            <a:pathLst>
              <a:path w="4778375" h="1016000">
                <a:moveTo>
                  <a:pt x="31750" y="0"/>
                </a:moveTo>
                <a:lnTo>
                  <a:pt x="4683125" y="0"/>
                </a:lnTo>
                <a:cubicBezTo>
                  <a:pt x="4735695" y="0"/>
                  <a:pt x="4778375" y="42680"/>
                  <a:pt x="4778375" y="95250"/>
                </a:cubicBezTo>
                <a:lnTo>
                  <a:pt x="4778375" y="920750"/>
                </a:lnTo>
                <a:cubicBezTo>
                  <a:pt x="4778375" y="973320"/>
                  <a:pt x="4735695" y="1016000"/>
                  <a:pt x="4683125" y="1016000"/>
                </a:cubicBezTo>
                <a:lnTo>
                  <a:pt x="31750" y="1016000"/>
                </a:lnTo>
                <a:cubicBezTo>
                  <a:pt x="14227" y="1016000"/>
                  <a:pt x="0" y="1001773"/>
                  <a:pt x="0" y="984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6927825" y="4833938"/>
            <a:ext cx="31750" cy="1016000"/>
          </a:xfrm>
          <a:custGeom>
            <a:avLst/>
            <a:gdLst/>
            <a:ahLst/>
            <a:cxnLst/>
            <a:rect l="l" t="t" r="r" b="b"/>
            <a:pathLst>
              <a:path w="31750" h="1016000">
                <a:moveTo>
                  <a:pt x="31750" y="0"/>
                </a:moveTo>
                <a:lnTo>
                  <a:pt x="31750" y="0"/>
                </a:lnTo>
                <a:lnTo>
                  <a:pt x="31750" y="1016000"/>
                </a:lnTo>
                <a:lnTo>
                  <a:pt x="31750" y="1016000"/>
                </a:lnTo>
                <a:cubicBezTo>
                  <a:pt x="14227" y="1016000"/>
                  <a:pt x="0" y="1001773"/>
                  <a:pt x="0" y="984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58" name="Shape 56"/>
          <p:cNvSpPr/>
          <p:nvPr/>
        </p:nvSpPr>
        <p:spPr>
          <a:xfrm>
            <a:off x="7070700" y="496093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0078D4"/>
          </a:solidFill>
          <a:ln/>
        </p:spPr>
      </p:sp>
      <p:sp>
        <p:nvSpPr>
          <p:cNvPr id="59" name="Shape 57"/>
          <p:cNvSpPr/>
          <p:nvPr/>
        </p:nvSpPr>
        <p:spPr>
          <a:xfrm>
            <a:off x="7150075" y="505618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111125" y="15875"/>
                </a:moveTo>
                <a:cubicBezTo>
                  <a:pt x="137418" y="15875"/>
                  <a:pt x="158750" y="37207"/>
                  <a:pt x="158750" y="63500"/>
                </a:cubicBezTo>
                <a:cubicBezTo>
                  <a:pt x="158750" y="89793"/>
                  <a:pt x="137418" y="111125"/>
                  <a:pt x="111125" y="111125"/>
                </a:cubicBezTo>
                <a:lnTo>
                  <a:pt x="47625" y="111125"/>
                </a:lnTo>
                <a:cubicBezTo>
                  <a:pt x="21332" y="111125"/>
                  <a:pt x="0" y="89793"/>
                  <a:pt x="0" y="63500"/>
                </a:cubicBezTo>
                <a:cubicBezTo>
                  <a:pt x="0" y="37207"/>
                  <a:pt x="21332" y="15875"/>
                  <a:pt x="47625" y="15875"/>
                </a:cubicBezTo>
                <a:lnTo>
                  <a:pt x="111125" y="15875"/>
                </a:lnTo>
                <a:close/>
                <a:moveTo>
                  <a:pt x="47625" y="43656"/>
                </a:moveTo>
                <a:cubicBezTo>
                  <a:pt x="44326" y="43656"/>
                  <a:pt x="41672" y="46310"/>
                  <a:pt x="41672" y="49609"/>
                </a:cubicBezTo>
                <a:lnTo>
                  <a:pt x="41672" y="57547"/>
                </a:lnTo>
                <a:lnTo>
                  <a:pt x="33734" y="57547"/>
                </a:lnTo>
                <a:cubicBezTo>
                  <a:pt x="30435" y="57547"/>
                  <a:pt x="27781" y="60201"/>
                  <a:pt x="27781" y="63500"/>
                </a:cubicBezTo>
                <a:cubicBezTo>
                  <a:pt x="27781" y="66799"/>
                  <a:pt x="30435" y="69453"/>
                  <a:pt x="33734" y="69453"/>
                </a:cubicBezTo>
                <a:lnTo>
                  <a:pt x="41672" y="69453"/>
                </a:lnTo>
                <a:lnTo>
                  <a:pt x="41672" y="77391"/>
                </a:lnTo>
                <a:cubicBezTo>
                  <a:pt x="41672" y="80690"/>
                  <a:pt x="44326" y="83344"/>
                  <a:pt x="47625" y="83344"/>
                </a:cubicBezTo>
                <a:cubicBezTo>
                  <a:pt x="50924" y="83344"/>
                  <a:pt x="53578" y="80690"/>
                  <a:pt x="53578" y="77391"/>
                </a:cubicBezTo>
                <a:lnTo>
                  <a:pt x="53578" y="69453"/>
                </a:lnTo>
                <a:lnTo>
                  <a:pt x="61516" y="69453"/>
                </a:lnTo>
                <a:cubicBezTo>
                  <a:pt x="64815" y="69453"/>
                  <a:pt x="67469" y="66799"/>
                  <a:pt x="67469" y="63500"/>
                </a:cubicBezTo>
                <a:cubicBezTo>
                  <a:pt x="67469" y="60201"/>
                  <a:pt x="64815" y="57547"/>
                  <a:pt x="61516" y="57547"/>
                </a:cubicBezTo>
                <a:lnTo>
                  <a:pt x="53578" y="57547"/>
                </a:lnTo>
                <a:lnTo>
                  <a:pt x="53578" y="49609"/>
                </a:lnTo>
                <a:cubicBezTo>
                  <a:pt x="53578" y="46310"/>
                  <a:pt x="50924" y="43656"/>
                  <a:pt x="47625" y="43656"/>
                </a:cubicBezTo>
                <a:close/>
                <a:moveTo>
                  <a:pt x="107156" y="67469"/>
                </a:moveTo>
                <a:cubicBezTo>
                  <a:pt x="102775" y="67469"/>
                  <a:pt x="99219" y="71025"/>
                  <a:pt x="99219" y="75406"/>
                </a:cubicBezTo>
                <a:cubicBezTo>
                  <a:pt x="99219" y="79787"/>
                  <a:pt x="102775" y="83344"/>
                  <a:pt x="107156" y="83344"/>
                </a:cubicBezTo>
                <a:cubicBezTo>
                  <a:pt x="111537" y="83344"/>
                  <a:pt x="115094" y="79787"/>
                  <a:pt x="115094" y="75406"/>
                </a:cubicBezTo>
                <a:cubicBezTo>
                  <a:pt x="115094" y="71025"/>
                  <a:pt x="111537" y="67469"/>
                  <a:pt x="107156" y="67469"/>
                </a:cubicBezTo>
                <a:close/>
                <a:moveTo>
                  <a:pt x="123031" y="43656"/>
                </a:moveTo>
                <a:cubicBezTo>
                  <a:pt x="118650" y="43656"/>
                  <a:pt x="115094" y="47213"/>
                  <a:pt x="115094" y="51594"/>
                </a:cubicBezTo>
                <a:cubicBezTo>
                  <a:pt x="115094" y="55975"/>
                  <a:pt x="118650" y="59531"/>
                  <a:pt x="123031" y="59531"/>
                </a:cubicBezTo>
                <a:cubicBezTo>
                  <a:pt x="127412" y="59531"/>
                  <a:pt x="130969" y="55975"/>
                  <a:pt x="130969" y="51594"/>
                </a:cubicBezTo>
                <a:cubicBezTo>
                  <a:pt x="130969" y="47213"/>
                  <a:pt x="127412" y="43656"/>
                  <a:pt x="123031" y="4365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0" name="Text 58"/>
          <p:cNvSpPr/>
          <p:nvPr/>
        </p:nvSpPr>
        <p:spPr>
          <a:xfrm>
            <a:off x="7483450" y="5008563"/>
            <a:ext cx="1158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Fuerte en Gaming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7070700" y="5341938"/>
            <a:ext cx="4572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plataforma dominante para videojuegos de PC con soporte nativo de DirectX y amplia compatibilidad.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749231" y="6147594"/>
            <a:ext cx="5119688" cy="960438"/>
          </a:xfrm>
          <a:custGeom>
            <a:avLst/>
            <a:gdLst/>
            <a:ahLst/>
            <a:cxnLst/>
            <a:rect l="l" t="t" r="r" b="b"/>
            <a:pathLst>
              <a:path w="5119688" h="960438">
                <a:moveTo>
                  <a:pt x="95247" y="0"/>
                </a:moveTo>
                <a:lnTo>
                  <a:pt x="5024441" y="0"/>
                </a:lnTo>
                <a:cubicBezTo>
                  <a:pt x="5077044" y="0"/>
                  <a:pt x="5119688" y="42643"/>
                  <a:pt x="5119688" y="95247"/>
                </a:cubicBezTo>
                <a:lnTo>
                  <a:pt x="5119688" y="865191"/>
                </a:lnTo>
                <a:cubicBezTo>
                  <a:pt x="5119688" y="917794"/>
                  <a:pt x="5077044" y="960438"/>
                  <a:pt x="5024441" y="960438"/>
                </a:cubicBezTo>
                <a:lnTo>
                  <a:pt x="95247" y="960438"/>
                </a:lnTo>
                <a:cubicBezTo>
                  <a:pt x="42643" y="960438"/>
                  <a:pt x="0" y="917794"/>
                  <a:pt x="0" y="865191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0078D4">
              <a:alpha val="20000"/>
            </a:srgbClr>
          </a:solidFill>
          <a:ln w="12700">
            <a:solidFill>
              <a:srgbClr val="0078D4">
                <a:alpha val="40000"/>
              </a:srgbClr>
            </a:solidFill>
            <a:prstDash val="solid"/>
          </a:ln>
        </p:spPr>
      </p:sp>
      <p:sp>
        <p:nvSpPr>
          <p:cNvPr id="63" name="Text 61"/>
          <p:cNvSpPr/>
          <p:nvPr/>
        </p:nvSpPr>
        <p:spPr>
          <a:xfrm>
            <a:off x="6880200" y="6278563"/>
            <a:ext cx="1373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Cuota de Mercado Desktop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880200" y="6469063"/>
            <a:ext cx="1460500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0078D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70.21%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11310938" y="634206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0078D4">
              <a:alpha val="3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6880200" y="6850063"/>
            <a:ext cx="49053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0F2F5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Fuente: StatCounter 2025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50" kern="0" dirty="0">
                <a:solidFill>
                  <a:srgbClr val="A2AAA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Ecosistema macOS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macOS: Integración Vertical Total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95250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Basado en Unix, controlado completamente por Apple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270000"/>
            <a:ext cx="762000" cy="31750"/>
          </a:xfrm>
          <a:custGeom>
            <a:avLst/>
            <a:gdLst/>
            <a:ahLst/>
            <a:cxnLst/>
            <a:rect l="l" t="t" r="r" b="b"/>
            <a:pathLst>
              <a:path w="762000" h="31750">
                <a:moveTo>
                  <a:pt x="15875" y="0"/>
                </a:moveTo>
                <a:lnTo>
                  <a:pt x="746125" y="0"/>
                </a:lnTo>
                <a:cubicBezTo>
                  <a:pt x="754887" y="0"/>
                  <a:pt x="762000" y="7113"/>
                  <a:pt x="762000" y="15875"/>
                </a:cubicBezTo>
                <a:lnTo>
                  <a:pt x="762000" y="15875"/>
                </a:lnTo>
                <a:cubicBezTo>
                  <a:pt x="762000" y="24637"/>
                  <a:pt x="754887" y="31750"/>
                  <a:pt x="746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6" name="Shape 4"/>
          <p:cNvSpPr/>
          <p:nvPr/>
        </p:nvSpPr>
        <p:spPr>
          <a:xfrm>
            <a:off x="321469" y="1432719"/>
            <a:ext cx="5691188" cy="3706813"/>
          </a:xfrm>
          <a:custGeom>
            <a:avLst/>
            <a:gdLst/>
            <a:ahLst/>
            <a:cxnLst/>
            <a:rect l="l" t="t" r="r" b="b"/>
            <a:pathLst>
              <a:path w="5691188" h="3706813">
                <a:moveTo>
                  <a:pt x="126995" y="0"/>
                </a:moveTo>
                <a:lnTo>
                  <a:pt x="5564192" y="0"/>
                </a:lnTo>
                <a:cubicBezTo>
                  <a:pt x="5634330" y="0"/>
                  <a:pt x="5691188" y="56858"/>
                  <a:pt x="5691188" y="126995"/>
                </a:cubicBezTo>
                <a:lnTo>
                  <a:pt x="5691188" y="3579817"/>
                </a:lnTo>
                <a:cubicBezTo>
                  <a:pt x="5691188" y="3649955"/>
                  <a:pt x="5634330" y="3706812"/>
                  <a:pt x="5564192" y="3706813"/>
                </a:cubicBezTo>
                <a:lnTo>
                  <a:pt x="126995" y="3706813"/>
                </a:lnTo>
                <a:cubicBezTo>
                  <a:pt x="56858" y="3706813"/>
                  <a:pt x="0" y="3649955"/>
                  <a:pt x="0" y="3579817"/>
                </a:cubicBezTo>
                <a:lnTo>
                  <a:pt x="0" y="126995"/>
                </a:lnTo>
                <a:cubicBezTo>
                  <a:pt x="0" y="56905"/>
                  <a:pt x="56905" y="0"/>
                  <a:pt x="126995" y="0"/>
                </a:cubicBezTo>
                <a:close/>
              </a:path>
            </a:pathLst>
          </a:custGeom>
          <a:gradFill rotWithShape="1" flip="none">
            <a:gsLst>
              <a:gs pos="0">
                <a:srgbClr val="A2AAAD">
                  <a:alpha val="20000"/>
                </a:srgbClr>
              </a:gs>
              <a:gs pos="100000">
                <a:srgbClr val="A2AAAD">
                  <a:alpha val="5000"/>
                </a:srgbClr>
              </a:gs>
            </a:gsLst>
            <a:lin ang="2700000" scaled="1"/>
          </a:gradFill>
          <a:ln w="12700">
            <a:solidFill>
              <a:srgbClr val="A2AAAD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84187" y="159543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27000" y="0"/>
                </a:moveTo>
                <a:lnTo>
                  <a:pt x="381000" y="0"/>
                </a:lnTo>
                <a:cubicBezTo>
                  <a:pt x="451093" y="0"/>
                  <a:pt x="508000" y="56907"/>
                  <a:pt x="508000" y="127000"/>
                </a:cubicBezTo>
                <a:lnTo>
                  <a:pt x="508000" y="381000"/>
                </a:lnTo>
                <a:cubicBezTo>
                  <a:pt x="508000" y="451093"/>
                  <a:pt x="451093" y="508000"/>
                  <a:pt x="381000" y="508000"/>
                </a:cubicBezTo>
                <a:lnTo>
                  <a:pt x="127000" y="508000"/>
                </a:lnTo>
                <a:cubicBezTo>
                  <a:pt x="56907" y="508000"/>
                  <a:pt x="0" y="451093"/>
                  <a:pt x="0" y="381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A2AAAD"/>
          </a:solidFill>
          <a:ln/>
          <a:effectLst>
            <a:outerShdw sx="100000" sy="100000" kx="0" ky="0" algn="bl" rotWithShape="0" blurRad="101600" dist="50800" dir="2700000">
              <a:srgbClr val="ffffff">
                <a:alpha val="75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631031" y="1706563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78091" y="149963"/>
                </a:moveTo>
                <a:cubicBezTo>
                  <a:pt x="177980" y="129480"/>
                  <a:pt x="187244" y="114021"/>
                  <a:pt x="205997" y="102636"/>
                </a:cubicBezTo>
                <a:cubicBezTo>
                  <a:pt x="195504" y="87623"/>
                  <a:pt x="179654" y="79363"/>
                  <a:pt x="158725" y="77744"/>
                </a:cubicBezTo>
                <a:cubicBezTo>
                  <a:pt x="138912" y="76181"/>
                  <a:pt x="117258" y="89297"/>
                  <a:pt x="109333" y="89297"/>
                </a:cubicBezTo>
                <a:cubicBezTo>
                  <a:pt x="100961" y="89297"/>
                  <a:pt x="81762" y="78302"/>
                  <a:pt x="66694" y="78302"/>
                </a:cubicBezTo>
                <a:cubicBezTo>
                  <a:pt x="35551" y="78804"/>
                  <a:pt x="2456" y="103138"/>
                  <a:pt x="2456" y="152642"/>
                </a:cubicBezTo>
                <a:cubicBezTo>
                  <a:pt x="2456" y="167264"/>
                  <a:pt x="5135" y="182389"/>
                  <a:pt x="10492" y="197960"/>
                </a:cubicBezTo>
                <a:cubicBezTo>
                  <a:pt x="17636" y="218442"/>
                  <a:pt x="43421" y="268672"/>
                  <a:pt x="70321" y="267835"/>
                </a:cubicBezTo>
                <a:cubicBezTo>
                  <a:pt x="84386" y="267500"/>
                  <a:pt x="94320" y="257845"/>
                  <a:pt x="112626" y="257845"/>
                </a:cubicBezTo>
                <a:cubicBezTo>
                  <a:pt x="130373" y="257845"/>
                  <a:pt x="139582" y="267835"/>
                  <a:pt x="155265" y="267835"/>
                </a:cubicBezTo>
                <a:cubicBezTo>
                  <a:pt x="182389" y="267444"/>
                  <a:pt x="205718" y="221791"/>
                  <a:pt x="212527" y="201253"/>
                </a:cubicBezTo>
                <a:cubicBezTo>
                  <a:pt x="176138" y="184119"/>
                  <a:pt x="178091" y="151023"/>
                  <a:pt x="178091" y="149963"/>
                </a:cubicBezTo>
                <a:close/>
                <a:moveTo>
                  <a:pt x="146503" y="58322"/>
                </a:moveTo>
                <a:cubicBezTo>
                  <a:pt x="161739" y="40239"/>
                  <a:pt x="160344" y="23775"/>
                  <a:pt x="159897" y="17859"/>
                </a:cubicBezTo>
                <a:cubicBezTo>
                  <a:pt x="146447" y="18641"/>
                  <a:pt x="130876" y="27012"/>
                  <a:pt x="122002" y="37337"/>
                </a:cubicBezTo>
                <a:cubicBezTo>
                  <a:pt x="112235" y="48388"/>
                  <a:pt x="106487" y="62061"/>
                  <a:pt x="107714" y="77465"/>
                </a:cubicBezTo>
                <a:cubicBezTo>
                  <a:pt x="122281" y="78581"/>
                  <a:pt x="135564" y="71103"/>
                  <a:pt x="146503" y="5832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119188" y="1627188"/>
            <a:ext cx="163512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¿Qué es macOS?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19188" y="1881187"/>
            <a:ext cx="160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A2AAA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Sistema Operativo de Apple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84187" y="2230438"/>
            <a:ext cx="5429250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macOS es un sistema operativo desarrollado por Apple,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F0F2F5">
                    <a:alpha val="90000"/>
                  </a:srgbClr>
                </a:solidFill>
                <a:highlight>
                  <a:srgbClr val="A2AAAD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basado en Unix 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(concretamente en Darwin, derivado de BSD). Es un híbrido único en el mercado.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88156" y="2774156"/>
            <a:ext cx="5357813" cy="833438"/>
          </a:xfrm>
          <a:custGeom>
            <a:avLst/>
            <a:gdLst/>
            <a:ahLst/>
            <a:cxnLst/>
            <a:rect l="l" t="t" r="r" b="b"/>
            <a:pathLst>
              <a:path w="5357813" h="833438">
                <a:moveTo>
                  <a:pt x="95254" y="0"/>
                </a:moveTo>
                <a:lnTo>
                  <a:pt x="5262559" y="0"/>
                </a:lnTo>
                <a:cubicBezTo>
                  <a:pt x="5315131" y="0"/>
                  <a:pt x="5357813" y="42682"/>
                  <a:pt x="5357813" y="95254"/>
                </a:cubicBezTo>
                <a:lnTo>
                  <a:pt x="5357813" y="738184"/>
                </a:lnTo>
                <a:cubicBezTo>
                  <a:pt x="5357813" y="790791"/>
                  <a:pt x="5315166" y="833438"/>
                  <a:pt x="5262559" y="833438"/>
                </a:cubicBezTo>
                <a:lnTo>
                  <a:pt x="95254" y="833438"/>
                </a:lnTo>
                <a:cubicBezTo>
                  <a:pt x="42682" y="833438"/>
                  <a:pt x="0" y="790756"/>
                  <a:pt x="0" y="738184"/>
                </a:cubicBezTo>
                <a:lnTo>
                  <a:pt x="0" y="95254"/>
                </a:lnTo>
                <a:cubicBezTo>
                  <a:pt x="0" y="42682"/>
                  <a:pt x="42682" y="0"/>
                  <a:pt x="95254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 w="12700">
            <a:solidFill>
              <a:srgbClr val="50E3C2">
                <a:alpha val="40000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27063" y="2936875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59333" y="-1984"/>
                </a:moveTo>
                <a:cubicBezTo>
                  <a:pt x="57820" y="-3522"/>
                  <a:pt x="55612" y="-4142"/>
                  <a:pt x="53529" y="-3572"/>
                </a:cubicBezTo>
                <a:cubicBezTo>
                  <a:pt x="51445" y="-3001"/>
                  <a:pt x="49833" y="-1389"/>
                  <a:pt x="49312" y="695"/>
                </a:cubicBezTo>
                <a:lnTo>
                  <a:pt x="45517" y="15627"/>
                </a:lnTo>
                <a:cubicBezTo>
                  <a:pt x="45244" y="16718"/>
                  <a:pt x="44128" y="17363"/>
                  <a:pt x="43061" y="17041"/>
                </a:cubicBezTo>
                <a:lnTo>
                  <a:pt x="28228" y="12874"/>
                </a:lnTo>
                <a:cubicBezTo>
                  <a:pt x="26144" y="12278"/>
                  <a:pt x="23912" y="12874"/>
                  <a:pt x="22399" y="14387"/>
                </a:cubicBezTo>
                <a:cubicBezTo>
                  <a:pt x="20886" y="15900"/>
                  <a:pt x="20290" y="18132"/>
                  <a:pt x="20886" y="20216"/>
                </a:cubicBezTo>
                <a:lnTo>
                  <a:pt x="25078" y="35049"/>
                </a:lnTo>
                <a:cubicBezTo>
                  <a:pt x="25375" y="36116"/>
                  <a:pt x="24730" y="37232"/>
                  <a:pt x="23664" y="37505"/>
                </a:cubicBezTo>
                <a:lnTo>
                  <a:pt x="8706" y="41300"/>
                </a:lnTo>
                <a:cubicBezTo>
                  <a:pt x="6623" y="41821"/>
                  <a:pt x="4986" y="43458"/>
                  <a:pt x="4415" y="45541"/>
                </a:cubicBezTo>
                <a:cubicBezTo>
                  <a:pt x="3845" y="47625"/>
                  <a:pt x="4465" y="49833"/>
                  <a:pt x="6003" y="51346"/>
                </a:cubicBezTo>
                <a:lnTo>
                  <a:pt x="17041" y="62086"/>
                </a:lnTo>
                <a:cubicBezTo>
                  <a:pt x="17835" y="62855"/>
                  <a:pt x="17835" y="64145"/>
                  <a:pt x="17041" y="64939"/>
                </a:cubicBezTo>
                <a:lnTo>
                  <a:pt x="6028" y="75679"/>
                </a:lnTo>
                <a:cubicBezTo>
                  <a:pt x="4490" y="77192"/>
                  <a:pt x="3870" y="79400"/>
                  <a:pt x="4440" y="81483"/>
                </a:cubicBezTo>
                <a:cubicBezTo>
                  <a:pt x="5011" y="83567"/>
                  <a:pt x="6648" y="85179"/>
                  <a:pt x="8731" y="85725"/>
                </a:cubicBezTo>
                <a:lnTo>
                  <a:pt x="23664" y="89520"/>
                </a:lnTo>
                <a:cubicBezTo>
                  <a:pt x="24755" y="89793"/>
                  <a:pt x="25400" y="90909"/>
                  <a:pt x="25078" y="91976"/>
                </a:cubicBezTo>
                <a:lnTo>
                  <a:pt x="20886" y="106784"/>
                </a:lnTo>
                <a:cubicBezTo>
                  <a:pt x="20290" y="108868"/>
                  <a:pt x="20886" y="111100"/>
                  <a:pt x="22399" y="112613"/>
                </a:cubicBezTo>
                <a:cubicBezTo>
                  <a:pt x="23912" y="114126"/>
                  <a:pt x="26144" y="114722"/>
                  <a:pt x="28228" y="114126"/>
                </a:cubicBezTo>
                <a:lnTo>
                  <a:pt x="43061" y="109934"/>
                </a:lnTo>
                <a:cubicBezTo>
                  <a:pt x="44128" y="109637"/>
                  <a:pt x="45244" y="110282"/>
                  <a:pt x="45517" y="111348"/>
                </a:cubicBezTo>
                <a:lnTo>
                  <a:pt x="49312" y="126281"/>
                </a:lnTo>
                <a:cubicBezTo>
                  <a:pt x="49833" y="128364"/>
                  <a:pt x="51470" y="130001"/>
                  <a:pt x="53553" y="130572"/>
                </a:cubicBezTo>
                <a:cubicBezTo>
                  <a:pt x="55637" y="131142"/>
                  <a:pt x="57845" y="130522"/>
                  <a:pt x="59358" y="128984"/>
                </a:cubicBezTo>
                <a:lnTo>
                  <a:pt x="70098" y="117946"/>
                </a:lnTo>
                <a:cubicBezTo>
                  <a:pt x="70867" y="117153"/>
                  <a:pt x="72157" y="117153"/>
                  <a:pt x="72951" y="117946"/>
                </a:cubicBezTo>
                <a:lnTo>
                  <a:pt x="83666" y="128984"/>
                </a:lnTo>
                <a:cubicBezTo>
                  <a:pt x="85179" y="130522"/>
                  <a:pt x="87387" y="131142"/>
                  <a:pt x="89471" y="130572"/>
                </a:cubicBezTo>
                <a:cubicBezTo>
                  <a:pt x="91554" y="130001"/>
                  <a:pt x="93166" y="128364"/>
                  <a:pt x="93712" y="126281"/>
                </a:cubicBezTo>
                <a:lnTo>
                  <a:pt x="97507" y="111373"/>
                </a:lnTo>
                <a:cubicBezTo>
                  <a:pt x="97780" y="110282"/>
                  <a:pt x="98896" y="109637"/>
                  <a:pt x="99963" y="109959"/>
                </a:cubicBezTo>
                <a:lnTo>
                  <a:pt x="114796" y="114151"/>
                </a:lnTo>
                <a:cubicBezTo>
                  <a:pt x="116880" y="114746"/>
                  <a:pt x="119112" y="114151"/>
                  <a:pt x="120625" y="112638"/>
                </a:cubicBezTo>
                <a:cubicBezTo>
                  <a:pt x="122138" y="111125"/>
                  <a:pt x="122734" y="108893"/>
                  <a:pt x="122138" y="106809"/>
                </a:cubicBezTo>
                <a:lnTo>
                  <a:pt x="117946" y="91976"/>
                </a:lnTo>
                <a:cubicBezTo>
                  <a:pt x="117649" y="90909"/>
                  <a:pt x="118294" y="89793"/>
                  <a:pt x="119360" y="89520"/>
                </a:cubicBezTo>
                <a:lnTo>
                  <a:pt x="134293" y="85725"/>
                </a:lnTo>
                <a:cubicBezTo>
                  <a:pt x="136376" y="85204"/>
                  <a:pt x="138013" y="83567"/>
                  <a:pt x="138584" y="81483"/>
                </a:cubicBezTo>
                <a:cubicBezTo>
                  <a:pt x="139154" y="79400"/>
                  <a:pt x="138534" y="77167"/>
                  <a:pt x="136996" y="75679"/>
                </a:cubicBezTo>
                <a:lnTo>
                  <a:pt x="125958" y="64939"/>
                </a:lnTo>
                <a:cubicBezTo>
                  <a:pt x="125164" y="64170"/>
                  <a:pt x="125164" y="62880"/>
                  <a:pt x="125958" y="62086"/>
                </a:cubicBezTo>
                <a:lnTo>
                  <a:pt x="136996" y="51346"/>
                </a:lnTo>
                <a:cubicBezTo>
                  <a:pt x="138534" y="49833"/>
                  <a:pt x="139154" y="47625"/>
                  <a:pt x="138584" y="45541"/>
                </a:cubicBezTo>
                <a:cubicBezTo>
                  <a:pt x="138013" y="43458"/>
                  <a:pt x="136376" y="41846"/>
                  <a:pt x="134293" y="41300"/>
                </a:cubicBezTo>
                <a:lnTo>
                  <a:pt x="119360" y="37505"/>
                </a:lnTo>
                <a:cubicBezTo>
                  <a:pt x="118269" y="37232"/>
                  <a:pt x="117624" y="36116"/>
                  <a:pt x="117946" y="35049"/>
                </a:cubicBezTo>
                <a:lnTo>
                  <a:pt x="122138" y="20216"/>
                </a:lnTo>
                <a:cubicBezTo>
                  <a:pt x="122734" y="18132"/>
                  <a:pt x="122138" y="15900"/>
                  <a:pt x="120625" y="14387"/>
                </a:cubicBezTo>
                <a:cubicBezTo>
                  <a:pt x="119112" y="12874"/>
                  <a:pt x="116880" y="12278"/>
                  <a:pt x="114796" y="12874"/>
                </a:cubicBezTo>
                <a:lnTo>
                  <a:pt x="99963" y="17066"/>
                </a:lnTo>
                <a:cubicBezTo>
                  <a:pt x="98896" y="17363"/>
                  <a:pt x="97780" y="16718"/>
                  <a:pt x="97507" y="15652"/>
                </a:cubicBezTo>
                <a:lnTo>
                  <a:pt x="93712" y="695"/>
                </a:lnTo>
                <a:cubicBezTo>
                  <a:pt x="93191" y="-1389"/>
                  <a:pt x="91554" y="-3026"/>
                  <a:pt x="89471" y="-3597"/>
                </a:cubicBezTo>
                <a:cubicBezTo>
                  <a:pt x="87387" y="-4167"/>
                  <a:pt x="85179" y="-3547"/>
                  <a:pt x="83666" y="-2009"/>
                </a:cubicBezTo>
                <a:lnTo>
                  <a:pt x="72926" y="9054"/>
                </a:lnTo>
                <a:cubicBezTo>
                  <a:pt x="72157" y="9847"/>
                  <a:pt x="70867" y="9847"/>
                  <a:pt x="70073" y="9054"/>
                </a:cubicBezTo>
                <a:lnTo>
                  <a:pt x="59333" y="-1984"/>
                </a:ln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4" name="Text 12"/>
          <p:cNvSpPr/>
          <p:nvPr/>
        </p:nvSpPr>
        <p:spPr>
          <a:xfrm>
            <a:off x="777875" y="2905125"/>
            <a:ext cx="5000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Unix Certificado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19125" y="3159125"/>
            <a:ext cx="515143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macOS es </a:t>
            </a:r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Unix certificado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lo que significa que cumple con los estándares POSIX y comparte muchas bases con Linux, incluyendo una terminal poderosa.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00063" y="3738563"/>
            <a:ext cx="5349875" cy="1238250"/>
          </a:xfrm>
          <a:custGeom>
            <a:avLst/>
            <a:gdLst/>
            <a:ahLst/>
            <a:cxnLst/>
            <a:rect l="l" t="t" r="r" b="b"/>
            <a:pathLst>
              <a:path w="5349875" h="1238250">
                <a:moveTo>
                  <a:pt x="31750" y="0"/>
                </a:moveTo>
                <a:lnTo>
                  <a:pt x="5254629" y="0"/>
                </a:lnTo>
                <a:cubicBezTo>
                  <a:pt x="5307232" y="0"/>
                  <a:pt x="5349875" y="42643"/>
                  <a:pt x="5349875" y="95246"/>
                </a:cubicBezTo>
                <a:lnTo>
                  <a:pt x="5349875" y="1143004"/>
                </a:lnTo>
                <a:cubicBezTo>
                  <a:pt x="5349875" y="1195607"/>
                  <a:pt x="5307232" y="1238250"/>
                  <a:pt x="5254629" y="1238250"/>
                </a:cubicBezTo>
                <a:lnTo>
                  <a:pt x="31750" y="1238250"/>
                </a:lnTo>
                <a:cubicBezTo>
                  <a:pt x="14227" y="1238250"/>
                  <a:pt x="0" y="1224023"/>
                  <a:pt x="0" y="1206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00063" y="3738563"/>
            <a:ext cx="31750" cy="1238250"/>
          </a:xfrm>
          <a:custGeom>
            <a:avLst/>
            <a:gdLst/>
            <a:ahLst/>
            <a:cxnLst/>
            <a:rect l="l" t="t" r="r" b="b"/>
            <a:pathLst>
              <a:path w="31750" h="1238250">
                <a:moveTo>
                  <a:pt x="31750" y="0"/>
                </a:moveTo>
                <a:lnTo>
                  <a:pt x="31750" y="0"/>
                </a:lnTo>
                <a:lnTo>
                  <a:pt x="31750" y="1238250"/>
                </a:lnTo>
                <a:lnTo>
                  <a:pt x="31750" y="1238250"/>
                </a:lnTo>
                <a:cubicBezTo>
                  <a:pt x="14227" y="1238250"/>
                  <a:pt x="0" y="1224023"/>
                  <a:pt x="0" y="1206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18" name="Text 16"/>
          <p:cNvSpPr/>
          <p:nvPr/>
        </p:nvSpPr>
        <p:spPr>
          <a:xfrm>
            <a:off x="642938" y="3865563"/>
            <a:ext cx="5143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Apple Controla Todo: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65758" y="4151313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94369" y="15215"/>
                </a:moveTo>
                <a:cubicBezTo>
                  <a:pt x="97473" y="17472"/>
                  <a:pt x="98168" y="21813"/>
                  <a:pt x="95910" y="24916"/>
                </a:cubicBezTo>
                <a:lnTo>
                  <a:pt x="40348" y="101315"/>
                </a:lnTo>
                <a:cubicBezTo>
                  <a:pt x="39154" y="102964"/>
                  <a:pt x="37309" y="103984"/>
                  <a:pt x="35269" y="104158"/>
                </a:cubicBezTo>
                <a:cubicBezTo>
                  <a:pt x="33229" y="104332"/>
                  <a:pt x="31254" y="103572"/>
                  <a:pt x="29821" y="102140"/>
                </a:cubicBezTo>
                <a:lnTo>
                  <a:pt x="2040" y="74358"/>
                </a:lnTo>
                <a:cubicBezTo>
                  <a:pt x="-673" y="71645"/>
                  <a:pt x="-673" y="67239"/>
                  <a:pt x="2040" y="64526"/>
                </a:cubicBezTo>
                <a:cubicBezTo>
                  <a:pt x="4753" y="61813"/>
                  <a:pt x="9159" y="61813"/>
                  <a:pt x="11872" y="64526"/>
                </a:cubicBezTo>
                <a:lnTo>
                  <a:pt x="33902" y="86556"/>
                </a:lnTo>
                <a:lnTo>
                  <a:pt x="84689" y="16734"/>
                </a:lnTo>
                <a:cubicBezTo>
                  <a:pt x="86947" y="13630"/>
                  <a:pt x="91287" y="12936"/>
                  <a:pt x="94391" y="1519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0" name="Text 18"/>
          <p:cNvSpPr/>
          <p:nvPr/>
        </p:nvSpPr>
        <p:spPr>
          <a:xfrm>
            <a:off x="845344" y="4119562"/>
            <a:ext cx="2476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Hardware: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Diseñan sus propios chips (M1, M2, M3)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65758" y="4341813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94369" y="15215"/>
                </a:moveTo>
                <a:cubicBezTo>
                  <a:pt x="97473" y="17472"/>
                  <a:pt x="98168" y="21813"/>
                  <a:pt x="95910" y="24916"/>
                </a:cubicBezTo>
                <a:lnTo>
                  <a:pt x="40348" y="101315"/>
                </a:lnTo>
                <a:cubicBezTo>
                  <a:pt x="39154" y="102964"/>
                  <a:pt x="37309" y="103984"/>
                  <a:pt x="35269" y="104158"/>
                </a:cubicBezTo>
                <a:cubicBezTo>
                  <a:pt x="33229" y="104332"/>
                  <a:pt x="31254" y="103572"/>
                  <a:pt x="29821" y="102140"/>
                </a:cubicBezTo>
                <a:lnTo>
                  <a:pt x="2040" y="74358"/>
                </a:lnTo>
                <a:cubicBezTo>
                  <a:pt x="-673" y="71645"/>
                  <a:pt x="-673" y="67239"/>
                  <a:pt x="2040" y="64526"/>
                </a:cubicBezTo>
                <a:cubicBezTo>
                  <a:pt x="4753" y="61813"/>
                  <a:pt x="9159" y="61813"/>
                  <a:pt x="11872" y="64526"/>
                </a:cubicBezTo>
                <a:lnTo>
                  <a:pt x="33902" y="86556"/>
                </a:lnTo>
                <a:lnTo>
                  <a:pt x="84689" y="16734"/>
                </a:lnTo>
                <a:cubicBezTo>
                  <a:pt x="86947" y="13630"/>
                  <a:pt x="91287" y="12936"/>
                  <a:pt x="94391" y="1519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2" name="Text 20"/>
          <p:cNvSpPr/>
          <p:nvPr/>
        </p:nvSpPr>
        <p:spPr>
          <a:xfrm>
            <a:off x="845344" y="4310063"/>
            <a:ext cx="218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Software: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Desarrollan macOS y apps nativas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65758" y="4532313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94369" y="15215"/>
                </a:moveTo>
                <a:cubicBezTo>
                  <a:pt x="97473" y="17472"/>
                  <a:pt x="98168" y="21813"/>
                  <a:pt x="95910" y="24916"/>
                </a:cubicBezTo>
                <a:lnTo>
                  <a:pt x="40348" y="101315"/>
                </a:lnTo>
                <a:cubicBezTo>
                  <a:pt x="39154" y="102964"/>
                  <a:pt x="37309" y="103984"/>
                  <a:pt x="35269" y="104158"/>
                </a:cubicBezTo>
                <a:cubicBezTo>
                  <a:pt x="33229" y="104332"/>
                  <a:pt x="31254" y="103572"/>
                  <a:pt x="29821" y="102140"/>
                </a:cubicBezTo>
                <a:lnTo>
                  <a:pt x="2040" y="74358"/>
                </a:lnTo>
                <a:cubicBezTo>
                  <a:pt x="-673" y="71645"/>
                  <a:pt x="-673" y="67239"/>
                  <a:pt x="2040" y="64526"/>
                </a:cubicBezTo>
                <a:cubicBezTo>
                  <a:pt x="4753" y="61813"/>
                  <a:pt x="9159" y="61813"/>
                  <a:pt x="11872" y="64526"/>
                </a:cubicBezTo>
                <a:lnTo>
                  <a:pt x="33902" y="86556"/>
                </a:lnTo>
                <a:lnTo>
                  <a:pt x="84689" y="16734"/>
                </a:lnTo>
                <a:cubicBezTo>
                  <a:pt x="86947" y="13630"/>
                  <a:pt x="91287" y="12936"/>
                  <a:pt x="94391" y="1519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4" name="Text 22"/>
          <p:cNvSpPr/>
          <p:nvPr/>
        </p:nvSpPr>
        <p:spPr>
          <a:xfrm>
            <a:off x="845344" y="4500563"/>
            <a:ext cx="2063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 Store: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Controlan distribución de apps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65758" y="4722813"/>
            <a:ext cx="97234" cy="111125"/>
          </a:xfrm>
          <a:custGeom>
            <a:avLst/>
            <a:gdLst/>
            <a:ahLst/>
            <a:cxnLst/>
            <a:rect l="l" t="t" r="r" b="b"/>
            <a:pathLst>
              <a:path w="97234" h="111125">
                <a:moveTo>
                  <a:pt x="94369" y="15215"/>
                </a:moveTo>
                <a:cubicBezTo>
                  <a:pt x="97473" y="17472"/>
                  <a:pt x="98168" y="21813"/>
                  <a:pt x="95910" y="24916"/>
                </a:cubicBezTo>
                <a:lnTo>
                  <a:pt x="40348" y="101315"/>
                </a:lnTo>
                <a:cubicBezTo>
                  <a:pt x="39154" y="102964"/>
                  <a:pt x="37309" y="103984"/>
                  <a:pt x="35269" y="104158"/>
                </a:cubicBezTo>
                <a:cubicBezTo>
                  <a:pt x="33229" y="104332"/>
                  <a:pt x="31254" y="103572"/>
                  <a:pt x="29821" y="102140"/>
                </a:cubicBezTo>
                <a:lnTo>
                  <a:pt x="2040" y="74358"/>
                </a:lnTo>
                <a:cubicBezTo>
                  <a:pt x="-673" y="71645"/>
                  <a:pt x="-673" y="67239"/>
                  <a:pt x="2040" y="64526"/>
                </a:cubicBezTo>
                <a:cubicBezTo>
                  <a:pt x="4753" y="61813"/>
                  <a:pt x="9159" y="61813"/>
                  <a:pt x="11872" y="64526"/>
                </a:cubicBezTo>
                <a:lnTo>
                  <a:pt x="33902" y="86556"/>
                </a:lnTo>
                <a:lnTo>
                  <a:pt x="84689" y="16734"/>
                </a:lnTo>
                <a:cubicBezTo>
                  <a:pt x="86947" y="13630"/>
                  <a:pt x="91287" y="12936"/>
                  <a:pt x="94391" y="1519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6" name="Text 24"/>
          <p:cNvSpPr/>
          <p:nvPr/>
        </p:nvSpPr>
        <p:spPr>
          <a:xfrm>
            <a:off x="845344" y="4691063"/>
            <a:ext cx="2166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Actualizaciones:</a:t>
            </a:r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Centralizadas y controladas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21469" y="5274469"/>
            <a:ext cx="5691188" cy="1690688"/>
          </a:xfrm>
          <a:custGeom>
            <a:avLst/>
            <a:gdLst/>
            <a:ahLst/>
            <a:cxnLst/>
            <a:rect l="l" t="t" r="r" b="b"/>
            <a:pathLst>
              <a:path w="5691188" h="1690688">
                <a:moveTo>
                  <a:pt x="127004" y="0"/>
                </a:moveTo>
                <a:lnTo>
                  <a:pt x="5564183" y="0"/>
                </a:lnTo>
                <a:cubicBezTo>
                  <a:pt x="5634326" y="0"/>
                  <a:pt x="5691188" y="56862"/>
                  <a:pt x="5691188" y="127004"/>
                </a:cubicBezTo>
                <a:lnTo>
                  <a:pt x="5691188" y="1563683"/>
                </a:lnTo>
                <a:cubicBezTo>
                  <a:pt x="5691188" y="1633826"/>
                  <a:pt x="5634326" y="1690688"/>
                  <a:pt x="5564183" y="1690688"/>
                </a:cubicBezTo>
                <a:lnTo>
                  <a:pt x="127004" y="1690688"/>
                </a:lnTo>
                <a:cubicBezTo>
                  <a:pt x="56862" y="1690688"/>
                  <a:pt x="0" y="1633826"/>
                  <a:pt x="0" y="1563683"/>
                </a:cubicBezTo>
                <a:lnTo>
                  <a:pt x="0" y="127004"/>
                </a:lnTo>
                <a:cubicBezTo>
                  <a:pt x="0" y="56909"/>
                  <a:pt x="56909" y="0"/>
                  <a:pt x="12700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50E3C2">
                <a:alpha val="3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72281" y="5445125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54443" y="2651"/>
                </a:moveTo>
                <a:cubicBezTo>
                  <a:pt x="55280" y="-1479"/>
                  <a:pt x="58936" y="-4465"/>
                  <a:pt x="63178" y="-4465"/>
                </a:cubicBezTo>
                <a:lnTo>
                  <a:pt x="79865" y="-4465"/>
                </a:lnTo>
                <a:cubicBezTo>
                  <a:pt x="84106" y="-4465"/>
                  <a:pt x="87762" y="-1479"/>
                  <a:pt x="88599" y="2651"/>
                </a:cubicBezTo>
                <a:lnTo>
                  <a:pt x="92646" y="22185"/>
                </a:lnTo>
                <a:cubicBezTo>
                  <a:pt x="96580" y="23859"/>
                  <a:pt x="100264" y="26008"/>
                  <a:pt x="103612" y="28547"/>
                </a:cubicBezTo>
                <a:lnTo>
                  <a:pt x="122532" y="22268"/>
                </a:lnTo>
                <a:cubicBezTo>
                  <a:pt x="126550" y="20929"/>
                  <a:pt x="130959" y="22603"/>
                  <a:pt x="133080" y="26287"/>
                </a:cubicBezTo>
                <a:lnTo>
                  <a:pt x="141424" y="40742"/>
                </a:lnTo>
                <a:cubicBezTo>
                  <a:pt x="143545" y="44425"/>
                  <a:pt x="142791" y="49057"/>
                  <a:pt x="139610" y="51876"/>
                </a:cubicBezTo>
                <a:lnTo>
                  <a:pt x="124737" y="65103"/>
                </a:lnTo>
                <a:cubicBezTo>
                  <a:pt x="124988" y="67168"/>
                  <a:pt x="125099" y="69289"/>
                  <a:pt x="125099" y="71438"/>
                </a:cubicBezTo>
                <a:cubicBezTo>
                  <a:pt x="125099" y="73586"/>
                  <a:pt x="124960" y="75707"/>
                  <a:pt x="124737" y="77772"/>
                </a:cubicBezTo>
                <a:lnTo>
                  <a:pt x="139638" y="91027"/>
                </a:lnTo>
                <a:cubicBezTo>
                  <a:pt x="142819" y="93845"/>
                  <a:pt x="143545" y="98506"/>
                  <a:pt x="141452" y="102161"/>
                </a:cubicBezTo>
                <a:lnTo>
                  <a:pt x="133108" y="116616"/>
                </a:lnTo>
                <a:cubicBezTo>
                  <a:pt x="130987" y="120272"/>
                  <a:pt x="126578" y="121974"/>
                  <a:pt x="122560" y="120634"/>
                </a:cubicBezTo>
                <a:lnTo>
                  <a:pt x="103640" y="114356"/>
                </a:lnTo>
                <a:cubicBezTo>
                  <a:pt x="100264" y="116895"/>
                  <a:pt x="96580" y="119016"/>
                  <a:pt x="92673" y="120718"/>
                </a:cubicBezTo>
                <a:lnTo>
                  <a:pt x="88655" y="140224"/>
                </a:lnTo>
                <a:cubicBezTo>
                  <a:pt x="87790" y="144382"/>
                  <a:pt x="84134" y="147340"/>
                  <a:pt x="79921" y="147340"/>
                </a:cubicBezTo>
                <a:lnTo>
                  <a:pt x="63233" y="147340"/>
                </a:lnTo>
                <a:cubicBezTo>
                  <a:pt x="58992" y="147340"/>
                  <a:pt x="55336" y="144354"/>
                  <a:pt x="54499" y="140224"/>
                </a:cubicBezTo>
                <a:lnTo>
                  <a:pt x="50481" y="120718"/>
                </a:lnTo>
                <a:cubicBezTo>
                  <a:pt x="46546" y="119044"/>
                  <a:pt x="42890" y="116895"/>
                  <a:pt x="39514" y="114356"/>
                </a:cubicBezTo>
                <a:lnTo>
                  <a:pt x="20510" y="120634"/>
                </a:lnTo>
                <a:cubicBezTo>
                  <a:pt x="16492" y="121974"/>
                  <a:pt x="12083" y="120300"/>
                  <a:pt x="9962" y="116616"/>
                </a:cubicBezTo>
                <a:lnTo>
                  <a:pt x="1619" y="102161"/>
                </a:lnTo>
                <a:cubicBezTo>
                  <a:pt x="-502" y="98478"/>
                  <a:pt x="251" y="93845"/>
                  <a:pt x="3432" y="91027"/>
                </a:cubicBezTo>
                <a:lnTo>
                  <a:pt x="18334" y="77772"/>
                </a:lnTo>
                <a:cubicBezTo>
                  <a:pt x="18083" y="75707"/>
                  <a:pt x="17971" y="73586"/>
                  <a:pt x="17971" y="71438"/>
                </a:cubicBezTo>
                <a:cubicBezTo>
                  <a:pt x="17971" y="69289"/>
                  <a:pt x="18111" y="67168"/>
                  <a:pt x="18334" y="65103"/>
                </a:cubicBezTo>
                <a:lnTo>
                  <a:pt x="3432" y="51848"/>
                </a:lnTo>
                <a:cubicBezTo>
                  <a:pt x="251" y="49030"/>
                  <a:pt x="-474" y="44369"/>
                  <a:pt x="1619" y="40714"/>
                </a:cubicBezTo>
                <a:lnTo>
                  <a:pt x="9962" y="26259"/>
                </a:lnTo>
                <a:cubicBezTo>
                  <a:pt x="12083" y="22575"/>
                  <a:pt x="16492" y="20901"/>
                  <a:pt x="20510" y="22241"/>
                </a:cubicBezTo>
                <a:lnTo>
                  <a:pt x="39430" y="28519"/>
                </a:lnTo>
                <a:cubicBezTo>
                  <a:pt x="42807" y="25980"/>
                  <a:pt x="46490" y="23859"/>
                  <a:pt x="50397" y="22157"/>
                </a:cubicBezTo>
                <a:lnTo>
                  <a:pt x="54443" y="2651"/>
                </a:lnTo>
                <a:close/>
                <a:moveTo>
                  <a:pt x="71521" y="93762"/>
                </a:moveTo>
                <a:cubicBezTo>
                  <a:pt x="79497" y="93732"/>
                  <a:pt x="86851" y="89449"/>
                  <a:pt x="90813" y="82527"/>
                </a:cubicBezTo>
                <a:cubicBezTo>
                  <a:pt x="94775" y="75605"/>
                  <a:pt x="94743" y="67095"/>
                  <a:pt x="90729" y="60203"/>
                </a:cubicBezTo>
                <a:cubicBezTo>
                  <a:pt x="86715" y="53311"/>
                  <a:pt x="79329" y="49083"/>
                  <a:pt x="71354" y="49113"/>
                </a:cubicBezTo>
                <a:cubicBezTo>
                  <a:pt x="63378" y="49143"/>
                  <a:pt x="56024" y="53426"/>
                  <a:pt x="52062" y="60348"/>
                </a:cubicBezTo>
                <a:cubicBezTo>
                  <a:pt x="48100" y="67270"/>
                  <a:pt x="48132" y="75780"/>
                  <a:pt x="52146" y="82672"/>
                </a:cubicBezTo>
                <a:cubicBezTo>
                  <a:pt x="56160" y="89564"/>
                  <a:pt x="63546" y="93792"/>
                  <a:pt x="71521" y="93762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9" name="Text 27"/>
          <p:cNvSpPr/>
          <p:nvPr/>
        </p:nvSpPr>
        <p:spPr>
          <a:xfrm>
            <a:off x="635000" y="5405438"/>
            <a:ext cx="5318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Cómo Funciona macOS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52438" y="5722938"/>
            <a:ext cx="2667000" cy="508000"/>
          </a:xfrm>
          <a:custGeom>
            <a:avLst/>
            <a:gdLst/>
            <a:ahLst/>
            <a:cxnLst/>
            <a:rect l="l" t="t" r="r" b="b"/>
            <a:pathLst>
              <a:path w="2667000" h="508000">
                <a:moveTo>
                  <a:pt x="63500" y="0"/>
                </a:moveTo>
                <a:lnTo>
                  <a:pt x="2603500" y="0"/>
                </a:lnTo>
                <a:cubicBezTo>
                  <a:pt x="2638547" y="0"/>
                  <a:pt x="2667000" y="28453"/>
                  <a:pt x="2667000" y="63500"/>
                </a:cubicBezTo>
                <a:lnTo>
                  <a:pt x="2667000" y="444500"/>
                </a:lnTo>
                <a:cubicBezTo>
                  <a:pt x="2667000" y="479547"/>
                  <a:pt x="2638547" y="508000"/>
                  <a:pt x="2603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A2AAAD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563563" y="5834063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43656" y="5953"/>
                </a:moveTo>
                <a:cubicBezTo>
                  <a:pt x="43656" y="2654"/>
                  <a:pt x="41002" y="0"/>
                  <a:pt x="37703" y="0"/>
                </a:cubicBezTo>
                <a:cubicBezTo>
                  <a:pt x="34404" y="0"/>
                  <a:pt x="31750" y="2654"/>
                  <a:pt x="31750" y="5953"/>
                </a:cubicBezTo>
                <a:lnTo>
                  <a:pt x="31750" y="15875"/>
                </a:lnTo>
                <a:cubicBezTo>
                  <a:pt x="22994" y="15875"/>
                  <a:pt x="15875" y="22994"/>
                  <a:pt x="15875" y="31750"/>
                </a:cubicBezTo>
                <a:lnTo>
                  <a:pt x="5953" y="31750"/>
                </a:lnTo>
                <a:cubicBezTo>
                  <a:pt x="2654" y="31750"/>
                  <a:pt x="0" y="34404"/>
                  <a:pt x="0" y="37703"/>
                </a:cubicBezTo>
                <a:cubicBezTo>
                  <a:pt x="0" y="41002"/>
                  <a:pt x="2654" y="43656"/>
                  <a:pt x="5953" y="43656"/>
                </a:cubicBezTo>
                <a:lnTo>
                  <a:pt x="15875" y="43656"/>
                </a:lnTo>
                <a:lnTo>
                  <a:pt x="15875" y="57547"/>
                </a:lnTo>
                <a:lnTo>
                  <a:pt x="5953" y="57547"/>
                </a:lnTo>
                <a:cubicBezTo>
                  <a:pt x="2654" y="57547"/>
                  <a:pt x="0" y="60201"/>
                  <a:pt x="0" y="63500"/>
                </a:cubicBezTo>
                <a:cubicBezTo>
                  <a:pt x="0" y="66799"/>
                  <a:pt x="2654" y="69453"/>
                  <a:pt x="5953" y="69453"/>
                </a:cubicBezTo>
                <a:lnTo>
                  <a:pt x="15875" y="69453"/>
                </a:lnTo>
                <a:lnTo>
                  <a:pt x="15875" y="83344"/>
                </a:lnTo>
                <a:lnTo>
                  <a:pt x="5953" y="83344"/>
                </a:lnTo>
                <a:cubicBezTo>
                  <a:pt x="2654" y="83344"/>
                  <a:pt x="0" y="85998"/>
                  <a:pt x="0" y="89297"/>
                </a:cubicBezTo>
                <a:cubicBezTo>
                  <a:pt x="0" y="92596"/>
                  <a:pt x="2654" y="95250"/>
                  <a:pt x="5953" y="95250"/>
                </a:cubicBezTo>
                <a:lnTo>
                  <a:pt x="15875" y="95250"/>
                </a:lnTo>
                <a:cubicBezTo>
                  <a:pt x="15875" y="104006"/>
                  <a:pt x="22994" y="111125"/>
                  <a:pt x="31750" y="111125"/>
                </a:cubicBezTo>
                <a:lnTo>
                  <a:pt x="31750" y="121047"/>
                </a:lnTo>
                <a:cubicBezTo>
                  <a:pt x="31750" y="124346"/>
                  <a:pt x="34404" y="127000"/>
                  <a:pt x="37703" y="127000"/>
                </a:cubicBezTo>
                <a:cubicBezTo>
                  <a:pt x="41002" y="127000"/>
                  <a:pt x="43656" y="124346"/>
                  <a:pt x="43656" y="121047"/>
                </a:cubicBezTo>
                <a:lnTo>
                  <a:pt x="43656" y="111125"/>
                </a:lnTo>
                <a:lnTo>
                  <a:pt x="57547" y="111125"/>
                </a:lnTo>
                <a:lnTo>
                  <a:pt x="57547" y="121047"/>
                </a:lnTo>
                <a:cubicBezTo>
                  <a:pt x="57547" y="124346"/>
                  <a:pt x="60201" y="127000"/>
                  <a:pt x="63500" y="127000"/>
                </a:cubicBezTo>
                <a:cubicBezTo>
                  <a:pt x="66799" y="127000"/>
                  <a:pt x="69453" y="124346"/>
                  <a:pt x="69453" y="121047"/>
                </a:cubicBezTo>
                <a:lnTo>
                  <a:pt x="69453" y="111125"/>
                </a:lnTo>
                <a:lnTo>
                  <a:pt x="83344" y="111125"/>
                </a:lnTo>
                <a:lnTo>
                  <a:pt x="83344" y="121047"/>
                </a:lnTo>
                <a:cubicBezTo>
                  <a:pt x="83344" y="124346"/>
                  <a:pt x="85998" y="127000"/>
                  <a:pt x="89297" y="127000"/>
                </a:cubicBezTo>
                <a:cubicBezTo>
                  <a:pt x="92596" y="127000"/>
                  <a:pt x="95250" y="124346"/>
                  <a:pt x="95250" y="121047"/>
                </a:cubicBezTo>
                <a:lnTo>
                  <a:pt x="95250" y="111125"/>
                </a:lnTo>
                <a:cubicBezTo>
                  <a:pt x="104006" y="111125"/>
                  <a:pt x="111125" y="104006"/>
                  <a:pt x="111125" y="95250"/>
                </a:cubicBezTo>
                <a:lnTo>
                  <a:pt x="121047" y="95250"/>
                </a:lnTo>
                <a:cubicBezTo>
                  <a:pt x="124346" y="95250"/>
                  <a:pt x="127000" y="92596"/>
                  <a:pt x="127000" y="89297"/>
                </a:cubicBezTo>
                <a:cubicBezTo>
                  <a:pt x="127000" y="85998"/>
                  <a:pt x="124346" y="83344"/>
                  <a:pt x="121047" y="83344"/>
                </a:cubicBezTo>
                <a:lnTo>
                  <a:pt x="111125" y="83344"/>
                </a:lnTo>
                <a:lnTo>
                  <a:pt x="111125" y="69453"/>
                </a:lnTo>
                <a:lnTo>
                  <a:pt x="121047" y="69453"/>
                </a:lnTo>
                <a:cubicBezTo>
                  <a:pt x="124346" y="69453"/>
                  <a:pt x="127000" y="66799"/>
                  <a:pt x="127000" y="63500"/>
                </a:cubicBezTo>
                <a:cubicBezTo>
                  <a:pt x="127000" y="60201"/>
                  <a:pt x="124346" y="57547"/>
                  <a:pt x="121047" y="57547"/>
                </a:cubicBezTo>
                <a:lnTo>
                  <a:pt x="111125" y="57547"/>
                </a:lnTo>
                <a:lnTo>
                  <a:pt x="111125" y="43656"/>
                </a:lnTo>
                <a:lnTo>
                  <a:pt x="121047" y="43656"/>
                </a:lnTo>
                <a:cubicBezTo>
                  <a:pt x="124346" y="43656"/>
                  <a:pt x="127000" y="41002"/>
                  <a:pt x="127000" y="37703"/>
                </a:cubicBezTo>
                <a:cubicBezTo>
                  <a:pt x="127000" y="34404"/>
                  <a:pt x="124346" y="31750"/>
                  <a:pt x="121047" y="31750"/>
                </a:cubicBezTo>
                <a:lnTo>
                  <a:pt x="111125" y="31750"/>
                </a:lnTo>
                <a:cubicBezTo>
                  <a:pt x="111125" y="22994"/>
                  <a:pt x="104006" y="15875"/>
                  <a:pt x="95250" y="15875"/>
                </a:cubicBezTo>
                <a:lnTo>
                  <a:pt x="95250" y="5953"/>
                </a:lnTo>
                <a:cubicBezTo>
                  <a:pt x="95250" y="2654"/>
                  <a:pt x="92596" y="0"/>
                  <a:pt x="89297" y="0"/>
                </a:cubicBezTo>
                <a:cubicBezTo>
                  <a:pt x="85998" y="0"/>
                  <a:pt x="83344" y="2654"/>
                  <a:pt x="83344" y="5953"/>
                </a:cubicBezTo>
                <a:lnTo>
                  <a:pt x="83344" y="15875"/>
                </a:lnTo>
                <a:lnTo>
                  <a:pt x="69453" y="15875"/>
                </a:lnTo>
                <a:lnTo>
                  <a:pt x="69453" y="5953"/>
                </a:lnTo>
                <a:cubicBezTo>
                  <a:pt x="69453" y="2654"/>
                  <a:pt x="66799" y="0"/>
                  <a:pt x="63500" y="0"/>
                </a:cubicBezTo>
                <a:cubicBezTo>
                  <a:pt x="60201" y="0"/>
                  <a:pt x="57547" y="2654"/>
                  <a:pt x="57547" y="5953"/>
                </a:cubicBezTo>
                <a:lnTo>
                  <a:pt x="57547" y="15875"/>
                </a:lnTo>
                <a:lnTo>
                  <a:pt x="43656" y="15875"/>
                </a:lnTo>
                <a:lnTo>
                  <a:pt x="43656" y="5953"/>
                </a:lnTo>
                <a:close/>
                <a:moveTo>
                  <a:pt x="39688" y="31750"/>
                </a:moveTo>
                <a:lnTo>
                  <a:pt x="87313" y="31750"/>
                </a:lnTo>
                <a:cubicBezTo>
                  <a:pt x="91703" y="31750"/>
                  <a:pt x="95250" y="35297"/>
                  <a:pt x="95250" y="39688"/>
                </a:cubicBezTo>
                <a:lnTo>
                  <a:pt x="95250" y="87313"/>
                </a:lnTo>
                <a:cubicBezTo>
                  <a:pt x="95250" y="91703"/>
                  <a:pt x="91703" y="95250"/>
                  <a:pt x="87313" y="95250"/>
                </a:cubicBezTo>
                <a:lnTo>
                  <a:pt x="39688" y="95250"/>
                </a:lnTo>
                <a:cubicBezTo>
                  <a:pt x="35297" y="95250"/>
                  <a:pt x="31750" y="91703"/>
                  <a:pt x="31750" y="87313"/>
                </a:cubicBezTo>
                <a:lnTo>
                  <a:pt x="31750" y="39688"/>
                </a:lnTo>
                <a:cubicBezTo>
                  <a:pt x="31750" y="35297"/>
                  <a:pt x="35297" y="31750"/>
                  <a:pt x="39688" y="31750"/>
                </a:cubicBezTo>
                <a:close/>
                <a:moveTo>
                  <a:pt x="43656" y="43656"/>
                </a:moveTo>
                <a:lnTo>
                  <a:pt x="43656" y="83344"/>
                </a:lnTo>
                <a:lnTo>
                  <a:pt x="83344" y="83344"/>
                </a:lnTo>
                <a:lnTo>
                  <a:pt x="83344" y="43656"/>
                </a:lnTo>
                <a:lnTo>
                  <a:pt x="43656" y="43656"/>
                </a:ln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32" name="Text 30"/>
          <p:cNvSpPr/>
          <p:nvPr/>
        </p:nvSpPr>
        <p:spPr>
          <a:xfrm>
            <a:off x="769938" y="5818188"/>
            <a:ext cx="619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Kernel XNU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47688" y="6008688"/>
            <a:ext cx="252412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Mezcla de Mach + BSD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214688" y="5722938"/>
            <a:ext cx="2667000" cy="508000"/>
          </a:xfrm>
          <a:custGeom>
            <a:avLst/>
            <a:gdLst/>
            <a:ahLst/>
            <a:cxnLst/>
            <a:rect l="l" t="t" r="r" b="b"/>
            <a:pathLst>
              <a:path w="2667000" h="508000">
                <a:moveTo>
                  <a:pt x="63500" y="0"/>
                </a:moveTo>
                <a:lnTo>
                  <a:pt x="2603500" y="0"/>
                </a:lnTo>
                <a:cubicBezTo>
                  <a:pt x="2638547" y="0"/>
                  <a:pt x="2667000" y="28453"/>
                  <a:pt x="2667000" y="63500"/>
                </a:cubicBezTo>
                <a:lnTo>
                  <a:pt x="2667000" y="444500"/>
                </a:lnTo>
                <a:cubicBezTo>
                  <a:pt x="2667000" y="479547"/>
                  <a:pt x="2638547" y="508000"/>
                  <a:pt x="2603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A2AAAD">
              <a:alpha val="20000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3325813" y="5834063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5875" y="7938"/>
                </a:moveTo>
                <a:cubicBezTo>
                  <a:pt x="7119" y="7938"/>
                  <a:pt x="0" y="15056"/>
                  <a:pt x="0" y="23812"/>
                </a:cubicBezTo>
                <a:lnTo>
                  <a:pt x="0" y="87313"/>
                </a:lnTo>
                <a:cubicBezTo>
                  <a:pt x="0" y="96069"/>
                  <a:pt x="7119" y="103188"/>
                  <a:pt x="15875" y="103188"/>
                </a:cubicBezTo>
                <a:lnTo>
                  <a:pt x="51594" y="103188"/>
                </a:lnTo>
                <a:lnTo>
                  <a:pt x="47625" y="115094"/>
                </a:lnTo>
                <a:lnTo>
                  <a:pt x="29766" y="115094"/>
                </a:lnTo>
                <a:cubicBezTo>
                  <a:pt x="26467" y="115094"/>
                  <a:pt x="23812" y="117748"/>
                  <a:pt x="23812" y="121047"/>
                </a:cubicBezTo>
                <a:cubicBezTo>
                  <a:pt x="23812" y="124346"/>
                  <a:pt x="26467" y="127000"/>
                  <a:pt x="29766" y="127000"/>
                </a:cubicBezTo>
                <a:lnTo>
                  <a:pt x="97234" y="127000"/>
                </a:lnTo>
                <a:cubicBezTo>
                  <a:pt x="100533" y="127000"/>
                  <a:pt x="103188" y="124346"/>
                  <a:pt x="103188" y="121047"/>
                </a:cubicBezTo>
                <a:cubicBezTo>
                  <a:pt x="103188" y="117748"/>
                  <a:pt x="100533" y="115094"/>
                  <a:pt x="97234" y="115094"/>
                </a:cubicBezTo>
                <a:lnTo>
                  <a:pt x="79375" y="115094"/>
                </a:lnTo>
                <a:lnTo>
                  <a:pt x="75406" y="103188"/>
                </a:lnTo>
                <a:lnTo>
                  <a:pt x="111125" y="103188"/>
                </a:lnTo>
                <a:cubicBezTo>
                  <a:pt x="119881" y="103188"/>
                  <a:pt x="127000" y="96069"/>
                  <a:pt x="127000" y="87313"/>
                </a:cubicBezTo>
                <a:lnTo>
                  <a:pt x="127000" y="23812"/>
                </a:lnTo>
                <a:cubicBezTo>
                  <a:pt x="127000" y="15056"/>
                  <a:pt x="119881" y="7938"/>
                  <a:pt x="111125" y="7938"/>
                </a:cubicBezTo>
                <a:lnTo>
                  <a:pt x="15875" y="7938"/>
                </a:lnTo>
                <a:close/>
                <a:moveTo>
                  <a:pt x="23812" y="23812"/>
                </a:moveTo>
                <a:lnTo>
                  <a:pt x="103188" y="23812"/>
                </a:lnTo>
                <a:cubicBezTo>
                  <a:pt x="107578" y="23812"/>
                  <a:pt x="111125" y="27360"/>
                  <a:pt x="111125" y="31750"/>
                </a:cubicBezTo>
                <a:lnTo>
                  <a:pt x="111125" y="71438"/>
                </a:lnTo>
                <a:cubicBezTo>
                  <a:pt x="111125" y="75828"/>
                  <a:pt x="107578" y="79375"/>
                  <a:pt x="103188" y="79375"/>
                </a:cubicBezTo>
                <a:lnTo>
                  <a:pt x="23812" y="79375"/>
                </a:lnTo>
                <a:cubicBezTo>
                  <a:pt x="19422" y="79375"/>
                  <a:pt x="15875" y="75828"/>
                  <a:pt x="15875" y="71438"/>
                </a:cubicBezTo>
                <a:lnTo>
                  <a:pt x="15875" y="31750"/>
                </a:lnTo>
                <a:cubicBezTo>
                  <a:pt x="15875" y="27360"/>
                  <a:pt x="19422" y="23812"/>
                  <a:pt x="23812" y="23812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36" name="Text 34"/>
          <p:cNvSpPr/>
          <p:nvPr/>
        </p:nvSpPr>
        <p:spPr>
          <a:xfrm>
            <a:off x="3532188" y="5818188"/>
            <a:ext cx="690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Interfaz Aqua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309938" y="6008688"/>
            <a:ext cx="252412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Diseño visual propio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52438" y="6326188"/>
            <a:ext cx="2667000" cy="508000"/>
          </a:xfrm>
          <a:custGeom>
            <a:avLst/>
            <a:gdLst/>
            <a:ahLst/>
            <a:cxnLst/>
            <a:rect l="l" t="t" r="r" b="b"/>
            <a:pathLst>
              <a:path w="2667000" h="508000">
                <a:moveTo>
                  <a:pt x="63500" y="0"/>
                </a:moveTo>
                <a:lnTo>
                  <a:pt x="2603500" y="0"/>
                </a:lnTo>
                <a:cubicBezTo>
                  <a:pt x="2638547" y="0"/>
                  <a:pt x="2667000" y="28453"/>
                  <a:pt x="2667000" y="63500"/>
                </a:cubicBezTo>
                <a:lnTo>
                  <a:pt x="2667000" y="444500"/>
                </a:lnTo>
                <a:cubicBezTo>
                  <a:pt x="2667000" y="479547"/>
                  <a:pt x="2638547" y="508000"/>
                  <a:pt x="2603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A2AAAD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571500" y="6437313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91629" y="31750"/>
                </a:moveTo>
                <a:lnTo>
                  <a:pt x="83121" y="19844"/>
                </a:lnTo>
                <a:lnTo>
                  <a:pt x="28029" y="19844"/>
                </a:lnTo>
                <a:lnTo>
                  <a:pt x="19521" y="31750"/>
                </a:lnTo>
                <a:lnTo>
                  <a:pt x="91629" y="31750"/>
                </a:lnTo>
                <a:close/>
                <a:moveTo>
                  <a:pt x="0" y="36835"/>
                </a:moveTo>
                <a:cubicBezTo>
                  <a:pt x="0" y="33536"/>
                  <a:pt x="1042" y="30311"/>
                  <a:pt x="2952" y="27608"/>
                </a:cubicBezTo>
                <a:lnTo>
                  <a:pt x="15106" y="10616"/>
                </a:lnTo>
                <a:cubicBezTo>
                  <a:pt x="18083" y="6449"/>
                  <a:pt x="22895" y="3969"/>
                  <a:pt x="28004" y="3969"/>
                </a:cubicBezTo>
                <a:lnTo>
                  <a:pt x="83096" y="3969"/>
                </a:lnTo>
                <a:cubicBezTo>
                  <a:pt x="88230" y="3969"/>
                  <a:pt x="93042" y="6449"/>
                  <a:pt x="96019" y="10616"/>
                </a:cubicBezTo>
                <a:lnTo>
                  <a:pt x="108148" y="27608"/>
                </a:lnTo>
                <a:cubicBezTo>
                  <a:pt x="110083" y="30311"/>
                  <a:pt x="111100" y="33536"/>
                  <a:pt x="111100" y="36835"/>
                </a:cubicBezTo>
                <a:lnTo>
                  <a:pt x="111125" y="103188"/>
                </a:lnTo>
                <a:cubicBezTo>
                  <a:pt x="111125" y="111944"/>
                  <a:pt x="104006" y="119063"/>
                  <a:pt x="9525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36835"/>
                </a:ln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40" name="Text 38"/>
          <p:cNvSpPr/>
          <p:nvPr/>
        </p:nvSpPr>
        <p:spPr>
          <a:xfrm>
            <a:off x="769938" y="6421438"/>
            <a:ext cx="1047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Sistema de Paquetes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47688" y="6611938"/>
            <a:ext cx="252412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Bundles .app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214688" y="6326188"/>
            <a:ext cx="2667000" cy="508000"/>
          </a:xfrm>
          <a:custGeom>
            <a:avLst/>
            <a:gdLst/>
            <a:ahLst/>
            <a:cxnLst/>
            <a:rect l="l" t="t" r="r" b="b"/>
            <a:pathLst>
              <a:path w="2667000" h="508000">
                <a:moveTo>
                  <a:pt x="63500" y="0"/>
                </a:moveTo>
                <a:lnTo>
                  <a:pt x="2603500" y="0"/>
                </a:lnTo>
                <a:cubicBezTo>
                  <a:pt x="2638547" y="0"/>
                  <a:pt x="2667000" y="28453"/>
                  <a:pt x="2667000" y="63500"/>
                </a:cubicBezTo>
                <a:lnTo>
                  <a:pt x="2667000" y="444500"/>
                </a:lnTo>
                <a:cubicBezTo>
                  <a:pt x="2667000" y="479547"/>
                  <a:pt x="2638547" y="508000"/>
                  <a:pt x="2603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A2AAAD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3325813" y="6437313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19087" y="47625"/>
                </a:moveTo>
                <a:lnTo>
                  <a:pt x="121047" y="47625"/>
                </a:lnTo>
                <a:cubicBezTo>
                  <a:pt x="124346" y="47625"/>
                  <a:pt x="127000" y="44971"/>
                  <a:pt x="127000" y="41672"/>
                </a:cubicBezTo>
                <a:lnTo>
                  <a:pt x="127000" y="5953"/>
                </a:lnTo>
                <a:cubicBezTo>
                  <a:pt x="127000" y="3547"/>
                  <a:pt x="125561" y="1364"/>
                  <a:pt x="123329" y="446"/>
                </a:cubicBezTo>
                <a:cubicBezTo>
                  <a:pt x="121096" y="-471"/>
                  <a:pt x="118542" y="50"/>
                  <a:pt x="116830" y="1736"/>
                </a:cubicBezTo>
                <a:lnTo>
                  <a:pt x="104006" y="14585"/>
                </a:lnTo>
                <a:cubicBezTo>
                  <a:pt x="93018" y="5482"/>
                  <a:pt x="78879" y="0"/>
                  <a:pt x="63500" y="0"/>
                </a:cubicBezTo>
                <a:cubicBezTo>
                  <a:pt x="31502" y="0"/>
                  <a:pt x="5035" y="23664"/>
                  <a:pt x="645" y="54446"/>
                </a:cubicBezTo>
                <a:cubicBezTo>
                  <a:pt x="25" y="58787"/>
                  <a:pt x="3026" y="62805"/>
                  <a:pt x="7367" y="63426"/>
                </a:cubicBezTo>
                <a:cubicBezTo>
                  <a:pt x="11708" y="64046"/>
                  <a:pt x="15726" y="61020"/>
                  <a:pt x="16346" y="56704"/>
                </a:cubicBezTo>
                <a:cubicBezTo>
                  <a:pt x="19645" y="33610"/>
                  <a:pt x="39514" y="15875"/>
                  <a:pt x="63500" y="15875"/>
                </a:cubicBezTo>
                <a:cubicBezTo>
                  <a:pt x="74513" y="15875"/>
                  <a:pt x="84634" y="19596"/>
                  <a:pt x="92695" y="25871"/>
                </a:cubicBezTo>
                <a:lnTo>
                  <a:pt x="81111" y="37455"/>
                </a:lnTo>
                <a:cubicBezTo>
                  <a:pt x="79400" y="39167"/>
                  <a:pt x="78904" y="41721"/>
                  <a:pt x="79821" y="43954"/>
                </a:cubicBezTo>
                <a:cubicBezTo>
                  <a:pt x="80739" y="46186"/>
                  <a:pt x="82922" y="47625"/>
                  <a:pt x="85328" y="47625"/>
                </a:cubicBezTo>
                <a:lnTo>
                  <a:pt x="119087" y="47625"/>
                </a:lnTo>
                <a:close/>
                <a:moveTo>
                  <a:pt x="126380" y="72554"/>
                </a:moveTo>
                <a:cubicBezTo>
                  <a:pt x="127000" y="68213"/>
                  <a:pt x="123974" y="64195"/>
                  <a:pt x="119658" y="63574"/>
                </a:cubicBezTo>
                <a:cubicBezTo>
                  <a:pt x="115342" y="62954"/>
                  <a:pt x="111299" y="65980"/>
                  <a:pt x="110679" y="70296"/>
                </a:cubicBezTo>
                <a:cubicBezTo>
                  <a:pt x="107379" y="93365"/>
                  <a:pt x="87511" y="111100"/>
                  <a:pt x="63525" y="111100"/>
                </a:cubicBezTo>
                <a:cubicBezTo>
                  <a:pt x="52512" y="111100"/>
                  <a:pt x="42391" y="107379"/>
                  <a:pt x="34330" y="101104"/>
                </a:cubicBezTo>
                <a:lnTo>
                  <a:pt x="45889" y="89545"/>
                </a:lnTo>
                <a:cubicBezTo>
                  <a:pt x="47600" y="87833"/>
                  <a:pt x="48096" y="85279"/>
                  <a:pt x="47179" y="83046"/>
                </a:cubicBezTo>
                <a:cubicBezTo>
                  <a:pt x="46261" y="80814"/>
                  <a:pt x="44078" y="79375"/>
                  <a:pt x="41672" y="79375"/>
                </a:cubicBezTo>
                <a:lnTo>
                  <a:pt x="5953" y="79375"/>
                </a:lnTo>
                <a:cubicBezTo>
                  <a:pt x="2654" y="79375"/>
                  <a:pt x="0" y="82029"/>
                  <a:pt x="0" y="85328"/>
                </a:cubicBezTo>
                <a:lnTo>
                  <a:pt x="0" y="121047"/>
                </a:lnTo>
                <a:cubicBezTo>
                  <a:pt x="0" y="123453"/>
                  <a:pt x="1439" y="125636"/>
                  <a:pt x="3671" y="126554"/>
                </a:cubicBezTo>
                <a:cubicBezTo>
                  <a:pt x="5904" y="127471"/>
                  <a:pt x="8458" y="126950"/>
                  <a:pt x="10170" y="125264"/>
                </a:cubicBezTo>
                <a:lnTo>
                  <a:pt x="23019" y="112415"/>
                </a:lnTo>
                <a:cubicBezTo>
                  <a:pt x="33982" y="121518"/>
                  <a:pt x="48121" y="127000"/>
                  <a:pt x="63500" y="127000"/>
                </a:cubicBezTo>
                <a:cubicBezTo>
                  <a:pt x="95498" y="127000"/>
                  <a:pt x="121965" y="103336"/>
                  <a:pt x="126355" y="72554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44" name="Text 42"/>
          <p:cNvSpPr/>
          <p:nvPr/>
        </p:nvSpPr>
        <p:spPr>
          <a:xfrm>
            <a:off x="3532188" y="6421438"/>
            <a:ext cx="793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Actualizaciones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3309938" y="6611938"/>
            <a:ext cx="252412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Centralizadas por Apple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179344" y="1432719"/>
            <a:ext cx="5691188" cy="3627438"/>
          </a:xfrm>
          <a:custGeom>
            <a:avLst/>
            <a:gdLst/>
            <a:ahLst/>
            <a:cxnLst/>
            <a:rect l="l" t="t" r="r" b="b"/>
            <a:pathLst>
              <a:path w="5691188" h="3627438">
                <a:moveTo>
                  <a:pt x="126997" y="0"/>
                </a:moveTo>
                <a:lnTo>
                  <a:pt x="5564191" y="0"/>
                </a:lnTo>
                <a:cubicBezTo>
                  <a:pt x="5634329" y="0"/>
                  <a:pt x="5691188" y="56858"/>
                  <a:pt x="5691188" y="126997"/>
                </a:cubicBezTo>
                <a:lnTo>
                  <a:pt x="5691188" y="3500441"/>
                </a:lnTo>
                <a:cubicBezTo>
                  <a:pt x="5691188" y="3570579"/>
                  <a:pt x="5634329" y="3627438"/>
                  <a:pt x="5564191" y="3627438"/>
                </a:cubicBezTo>
                <a:lnTo>
                  <a:pt x="126997" y="3627438"/>
                </a:lnTo>
                <a:cubicBezTo>
                  <a:pt x="56858" y="3627438"/>
                  <a:pt x="0" y="3570579"/>
                  <a:pt x="0" y="3500441"/>
                </a:cubicBezTo>
                <a:lnTo>
                  <a:pt x="0" y="126997"/>
                </a:lnTo>
                <a:cubicBezTo>
                  <a:pt x="0" y="56905"/>
                  <a:pt x="56905" y="0"/>
                  <a:pt x="126997" y="0"/>
                </a:cubicBezTo>
                <a:close/>
              </a:path>
            </a:pathLst>
          </a:custGeom>
          <a:gradFill rotWithShape="1" flip="none">
            <a:gsLst>
              <a:gs pos="0">
                <a:srgbClr val="F5A623">
                  <a:alpha val="20000"/>
                </a:srgbClr>
              </a:gs>
              <a:gs pos="100000">
                <a:srgbClr val="F5A623">
                  <a:alpha val="5000"/>
                </a:srgbClr>
              </a:gs>
            </a:gsLst>
            <a:lin ang="2700000" scaled="1"/>
          </a:gradFill>
          <a:ln w="12700">
            <a:solidFill>
              <a:srgbClr val="F5A623">
                <a:alpha val="3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6371828" y="1627188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79375" y="9922"/>
                </a:moveTo>
                <a:cubicBezTo>
                  <a:pt x="79375" y="4434"/>
                  <a:pt x="74941" y="0"/>
                  <a:pt x="69453" y="0"/>
                </a:cubicBezTo>
                <a:cubicBezTo>
                  <a:pt x="63965" y="0"/>
                  <a:pt x="59531" y="4434"/>
                  <a:pt x="59531" y="9922"/>
                </a:cubicBezTo>
                <a:lnTo>
                  <a:pt x="59531" y="75251"/>
                </a:lnTo>
                <a:lnTo>
                  <a:pt x="46695" y="62415"/>
                </a:lnTo>
                <a:cubicBezTo>
                  <a:pt x="42819" y="58539"/>
                  <a:pt x="36525" y="58539"/>
                  <a:pt x="32649" y="62415"/>
                </a:cubicBezTo>
                <a:cubicBezTo>
                  <a:pt x="28773" y="66291"/>
                  <a:pt x="28773" y="72585"/>
                  <a:pt x="32649" y="76460"/>
                </a:cubicBezTo>
                <a:lnTo>
                  <a:pt x="62415" y="106226"/>
                </a:lnTo>
                <a:cubicBezTo>
                  <a:pt x="66291" y="110102"/>
                  <a:pt x="72585" y="110102"/>
                  <a:pt x="76460" y="106226"/>
                </a:cubicBezTo>
                <a:lnTo>
                  <a:pt x="106226" y="76460"/>
                </a:lnTo>
                <a:cubicBezTo>
                  <a:pt x="110102" y="72585"/>
                  <a:pt x="110102" y="66291"/>
                  <a:pt x="106226" y="62415"/>
                </a:cubicBezTo>
                <a:cubicBezTo>
                  <a:pt x="102350" y="58539"/>
                  <a:pt x="96056" y="58539"/>
                  <a:pt x="92180" y="62415"/>
                </a:cubicBezTo>
                <a:lnTo>
                  <a:pt x="79375" y="75251"/>
                </a:lnTo>
                <a:lnTo>
                  <a:pt x="79375" y="9922"/>
                </a:lnTo>
                <a:close/>
                <a:moveTo>
                  <a:pt x="19844" y="99219"/>
                </a:moveTo>
                <a:cubicBezTo>
                  <a:pt x="8899" y="99219"/>
                  <a:pt x="0" y="108117"/>
                  <a:pt x="0" y="119062"/>
                </a:cubicBezTo>
                <a:lnTo>
                  <a:pt x="0" y="128984"/>
                </a:lnTo>
                <a:cubicBezTo>
                  <a:pt x="0" y="139929"/>
                  <a:pt x="8899" y="148828"/>
                  <a:pt x="19844" y="148828"/>
                </a:cubicBezTo>
                <a:lnTo>
                  <a:pt x="119062" y="148828"/>
                </a:lnTo>
                <a:cubicBezTo>
                  <a:pt x="130008" y="148828"/>
                  <a:pt x="138906" y="139929"/>
                  <a:pt x="138906" y="128984"/>
                </a:cubicBezTo>
                <a:lnTo>
                  <a:pt x="138906" y="119062"/>
                </a:lnTo>
                <a:cubicBezTo>
                  <a:pt x="138906" y="108117"/>
                  <a:pt x="130008" y="99219"/>
                  <a:pt x="119062" y="99219"/>
                </a:cubicBezTo>
                <a:lnTo>
                  <a:pt x="104521" y="99219"/>
                </a:lnTo>
                <a:lnTo>
                  <a:pt x="86971" y="116768"/>
                </a:lnTo>
                <a:cubicBezTo>
                  <a:pt x="77298" y="126442"/>
                  <a:pt x="61578" y="126442"/>
                  <a:pt x="51904" y="116768"/>
                </a:cubicBezTo>
                <a:lnTo>
                  <a:pt x="34385" y="99219"/>
                </a:lnTo>
                <a:lnTo>
                  <a:pt x="19844" y="99219"/>
                </a:lnTo>
                <a:close/>
                <a:moveTo>
                  <a:pt x="114102" y="116582"/>
                </a:moveTo>
                <a:cubicBezTo>
                  <a:pt x="118209" y="116582"/>
                  <a:pt x="121543" y="119916"/>
                  <a:pt x="121543" y="124023"/>
                </a:cubicBezTo>
                <a:cubicBezTo>
                  <a:pt x="121543" y="128130"/>
                  <a:pt x="118209" y="131465"/>
                  <a:pt x="114102" y="131465"/>
                </a:cubicBezTo>
                <a:cubicBezTo>
                  <a:pt x="109995" y="131465"/>
                  <a:pt x="106660" y="128130"/>
                  <a:pt x="106660" y="124023"/>
                </a:cubicBezTo>
                <a:cubicBezTo>
                  <a:pt x="106660" y="119916"/>
                  <a:pt x="109995" y="116582"/>
                  <a:pt x="114102" y="116582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48" name="Text 46"/>
          <p:cNvSpPr/>
          <p:nvPr/>
        </p:nvSpPr>
        <p:spPr>
          <a:xfrm>
            <a:off x="6540500" y="1595438"/>
            <a:ext cx="5246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5A6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Instalación de Software en macOS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57938" y="1944688"/>
            <a:ext cx="5349875" cy="793750"/>
          </a:xfrm>
          <a:custGeom>
            <a:avLst/>
            <a:gdLst/>
            <a:ahLst/>
            <a:cxnLst/>
            <a:rect l="l" t="t" r="r" b="b"/>
            <a:pathLst>
              <a:path w="5349875" h="793750">
                <a:moveTo>
                  <a:pt x="31750" y="0"/>
                </a:moveTo>
                <a:lnTo>
                  <a:pt x="5254625" y="0"/>
                </a:lnTo>
                <a:cubicBezTo>
                  <a:pt x="5307195" y="0"/>
                  <a:pt x="5349875" y="42680"/>
                  <a:pt x="5349875" y="95250"/>
                </a:cubicBezTo>
                <a:lnTo>
                  <a:pt x="5349875" y="698500"/>
                </a:lnTo>
                <a:cubicBezTo>
                  <a:pt x="5349875" y="751070"/>
                  <a:pt x="5307195" y="793750"/>
                  <a:pt x="5254625" y="793750"/>
                </a:cubicBez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6357938" y="1944688"/>
            <a:ext cx="31750" cy="793750"/>
          </a:xfrm>
          <a:custGeom>
            <a:avLst/>
            <a:gdLst/>
            <a:ahLst/>
            <a:cxnLst/>
            <a:rect l="l" t="t" r="r" b="b"/>
            <a:pathLst>
              <a:path w="31750" h="793750">
                <a:moveTo>
                  <a:pt x="31750" y="0"/>
                </a:moveTo>
                <a:lnTo>
                  <a:pt x="31750" y="0"/>
                </a:lnTo>
                <a:lnTo>
                  <a:pt x="31750" y="793750"/>
                </a:ln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51" name="Shape 49"/>
          <p:cNvSpPr/>
          <p:nvPr/>
        </p:nvSpPr>
        <p:spPr>
          <a:xfrm>
            <a:off x="6500813" y="207168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52" name="Shape 50"/>
          <p:cNvSpPr/>
          <p:nvPr/>
        </p:nvSpPr>
        <p:spPr>
          <a:xfrm>
            <a:off x="6596063" y="216693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7615" y="17934"/>
                </a:moveTo>
                <a:cubicBezTo>
                  <a:pt x="9327" y="12005"/>
                  <a:pt x="14759" y="7938"/>
                  <a:pt x="20935" y="7938"/>
                </a:cubicBezTo>
                <a:lnTo>
                  <a:pt x="106263" y="7938"/>
                </a:lnTo>
                <a:cubicBezTo>
                  <a:pt x="112440" y="7938"/>
                  <a:pt x="117872" y="12005"/>
                  <a:pt x="119608" y="17934"/>
                </a:cubicBezTo>
                <a:lnTo>
                  <a:pt x="125413" y="37827"/>
                </a:lnTo>
                <a:cubicBezTo>
                  <a:pt x="128588" y="48667"/>
                  <a:pt x="120427" y="59531"/>
                  <a:pt x="109141" y="59531"/>
                </a:cubicBezTo>
                <a:cubicBezTo>
                  <a:pt x="102617" y="59531"/>
                  <a:pt x="96887" y="55835"/>
                  <a:pt x="94059" y="50329"/>
                </a:cubicBezTo>
                <a:cubicBezTo>
                  <a:pt x="91182" y="55761"/>
                  <a:pt x="85477" y="59531"/>
                  <a:pt x="78829" y="59531"/>
                </a:cubicBezTo>
                <a:cubicBezTo>
                  <a:pt x="72231" y="59531"/>
                  <a:pt x="66501" y="55811"/>
                  <a:pt x="63624" y="50354"/>
                </a:cubicBezTo>
                <a:cubicBezTo>
                  <a:pt x="60747" y="55811"/>
                  <a:pt x="55017" y="59531"/>
                  <a:pt x="48419" y="59531"/>
                </a:cubicBezTo>
                <a:cubicBezTo>
                  <a:pt x="41771" y="59531"/>
                  <a:pt x="36066" y="55786"/>
                  <a:pt x="33189" y="50329"/>
                </a:cubicBezTo>
                <a:cubicBezTo>
                  <a:pt x="30361" y="55811"/>
                  <a:pt x="24631" y="59531"/>
                  <a:pt x="18107" y="59531"/>
                </a:cubicBezTo>
                <a:cubicBezTo>
                  <a:pt x="6796" y="59531"/>
                  <a:pt x="-1339" y="48692"/>
                  <a:pt x="1836" y="37827"/>
                </a:cubicBezTo>
                <a:lnTo>
                  <a:pt x="7615" y="17934"/>
                </a:lnTo>
                <a:close/>
                <a:moveTo>
                  <a:pt x="23912" y="87313"/>
                </a:moveTo>
                <a:lnTo>
                  <a:pt x="103287" y="87313"/>
                </a:lnTo>
                <a:lnTo>
                  <a:pt x="103287" y="70842"/>
                </a:lnTo>
                <a:cubicBezTo>
                  <a:pt x="105172" y="71239"/>
                  <a:pt x="107131" y="71438"/>
                  <a:pt x="109116" y="71438"/>
                </a:cubicBezTo>
                <a:cubicBezTo>
                  <a:pt x="112663" y="71438"/>
                  <a:pt x="116061" y="70793"/>
                  <a:pt x="119162" y="69652"/>
                </a:cubicBezTo>
                <a:lnTo>
                  <a:pt x="119162" y="107156"/>
                </a:lnTo>
                <a:cubicBezTo>
                  <a:pt x="119162" y="113729"/>
                  <a:pt x="113829" y="119063"/>
                  <a:pt x="107255" y="119063"/>
                </a:cubicBezTo>
                <a:lnTo>
                  <a:pt x="19943" y="119063"/>
                </a:lnTo>
                <a:cubicBezTo>
                  <a:pt x="13370" y="119063"/>
                  <a:pt x="8037" y="113729"/>
                  <a:pt x="8037" y="107156"/>
                </a:cubicBezTo>
                <a:lnTo>
                  <a:pt x="8037" y="69652"/>
                </a:lnTo>
                <a:cubicBezTo>
                  <a:pt x="11137" y="70793"/>
                  <a:pt x="14511" y="71438"/>
                  <a:pt x="18083" y="71438"/>
                </a:cubicBezTo>
                <a:cubicBezTo>
                  <a:pt x="20092" y="71438"/>
                  <a:pt x="22027" y="71239"/>
                  <a:pt x="23912" y="70842"/>
                </a:cubicBezTo>
                <a:lnTo>
                  <a:pt x="23912" y="8731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3" name="Text 51"/>
          <p:cNvSpPr/>
          <p:nvPr/>
        </p:nvSpPr>
        <p:spPr>
          <a:xfrm>
            <a:off x="6913563" y="2071688"/>
            <a:ext cx="666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 Store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913563" y="2262188"/>
            <a:ext cx="6508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A2AAA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Método Oficial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500813" y="2452688"/>
            <a:ext cx="5135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Modelo controlado por Apple. Apps verificadas, sandboxed, actualizaciones automáticas.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57938" y="2833688"/>
            <a:ext cx="5349875" cy="793750"/>
          </a:xfrm>
          <a:custGeom>
            <a:avLst/>
            <a:gdLst/>
            <a:ahLst/>
            <a:cxnLst/>
            <a:rect l="l" t="t" r="r" b="b"/>
            <a:pathLst>
              <a:path w="5349875" h="793750">
                <a:moveTo>
                  <a:pt x="31750" y="0"/>
                </a:moveTo>
                <a:lnTo>
                  <a:pt x="5254625" y="0"/>
                </a:lnTo>
                <a:cubicBezTo>
                  <a:pt x="5307195" y="0"/>
                  <a:pt x="5349875" y="42680"/>
                  <a:pt x="5349875" y="95250"/>
                </a:cubicBezTo>
                <a:lnTo>
                  <a:pt x="5349875" y="698500"/>
                </a:lnTo>
                <a:cubicBezTo>
                  <a:pt x="5349875" y="751070"/>
                  <a:pt x="5307195" y="793750"/>
                  <a:pt x="5254625" y="793750"/>
                </a:cubicBez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6357938" y="2833688"/>
            <a:ext cx="31750" cy="793750"/>
          </a:xfrm>
          <a:custGeom>
            <a:avLst/>
            <a:gdLst/>
            <a:ahLst/>
            <a:cxnLst/>
            <a:rect l="l" t="t" r="r" b="b"/>
            <a:pathLst>
              <a:path w="31750" h="793750">
                <a:moveTo>
                  <a:pt x="31750" y="0"/>
                </a:moveTo>
                <a:lnTo>
                  <a:pt x="31750" y="0"/>
                </a:lnTo>
                <a:lnTo>
                  <a:pt x="31750" y="793750"/>
                </a:ln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58" name="Shape 56"/>
          <p:cNvSpPr/>
          <p:nvPr/>
        </p:nvSpPr>
        <p:spPr>
          <a:xfrm>
            <a:off x="6500813" y="296068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59" name="Shape 57"/>
          <p:cNvSpPr/>
          <p:nvPr/>
        </p:nvSpPr>
        <p:spPr>
          <a:xfrm>
            <a:off x="6611938" y="305593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0" y="15875"/>
                </a:moveTo>
                <a:cubicBezTo>
                  <a:pt x="0" y="7119"/>
                  <a:pt x="7119" y="0"/>
                  <a:pt x="15875" y="0"/>
                </a:cubicBezTo>
                <a:lnTo>
                  <a:pt x="52958" y="0"/>
                </a:lnTo>
                <a:cubicBezTo>
                  <a:pt x="57175" y="0"/>
                  <a:pt x="61218" y="1662"/>
                  <a:pt x="64195" y="4638"/>
                </a:cubicBezTo>
                <a:lnTo>
                  <a:pt x="90612" y="31080"/>
                </a:lnTo>
                <a:cubicBezTo>
                  <a:pt x="93588" y="34057"/>
                  <a:pt x="95250" y="38100"/>
                  <a:pt x="95250" y="42317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15875"/>
                </a:lnTo>
                <a:close/>
                <a:moveTo>
                  <a:pt x="51594" y="14511"/>
                </a:moveTo>
                <a:lnTo>
                  <a:pt x="51594" y="37703"/>
                </a:lnTo>
                <a:cubicBezTo>
                  <a:pt x="51594" y="41002"/>
                  <a:pt x="54248" y="43656"/>
                  <a:pt x="57547" y="43656"/>
                </a:cubicBezTo>
                <a:lnTo>
                  <a:pt x="80739" y="43656"/>
                </a:lnTo>
                <a:lnTo>
                  <a:pt x="51594" y="14511"/>
                </a:lnTo>
                <a:close/>
                <a:moveTo>
                  <a:pt x="15875" y="17859"/>
                </a:moveTo>
                <a:cubicBezTo>
                  <a:pt x="15875" y="21158"/>
                  <a:pt x="18529" y="23812"/>
                  <a:pt x="21828" y="23812"/>
                </a:cubicBezTo>
                <a:lnTo>
                  <a:pt x="33734" y="23812"/>
                </a:lnTo>
                <a:cubicBezTo>
                  <a:pt x="37033" y="23812"/>
                  <a:pt x="39688" y="21158"/>
                  <a:pt x="39688" y="17859"/>
                </a:cubicBezTo>
                <a:cubicBezTo>
                  <a:pt x="39688" y="14560"/>
                  <a:pt x="37033" y="11906"/>
                  <a:pt x="33734" y="11906"/>
                </a:cubicBezTo>
                <a:lnTo>
                  <a:pt x="21828" y="11906"/>
                </a:lnTo>
                <a:cubicBezTo>
                  <a:pt x="18529" y="11906"/>
                  <a:pt x="15875" y="14560"/>
                  <a:pt x="15875" y="17859"/>
                </a:cubicBezTo>
                <a:close/>
                <a:moveTo>
                  <a:pt x="15875" y="41672"/>
                </a:moveTo>
                <a:cubicBezTo>
                  <a:pt x="15875" y="44971"/>
                  <a:pt x="18529" y="47625"/>
                  <a:pt x="21828" y="47625"/>
                </a:cubicBezTo>
                <a:lnTo>
                  <a:pt x="33734" y="47625"/>
                </a:lnTo>
                <a:cubicBezTo>
                  <a:pt x="37033" y="47625"/>
                  <a:pt x="39688" y="44971"/>
                  <a:pt x="39688" y="41672"/>
                </a:cubicBezTo>
                <a:cubicBezTo>
                  <a:pt x="39688" y="38373"/>
                  <a:pt x="37033" y="35719"/>
                  <a:pt x="33734" y="35719"/>
                </a:cubicBezTo>
                <a:lnTo>
                  <a:pt x="21828" y="35719"/>
                </a:lnTo>
                <a:cubicBezTo>
                  <a:pt x="18529" y="35719"/>
                  <a:pt x="15875" y="38373"/>
                  <a:pt x="15875" y="41672"/>
                </a:cubicBezTo>
                <a:close/>
                <a:moveTo>
                  <a:pt x="31750" y="59531"/>
                </a:moveTo>
                <a:lnTo>
                  <a:pt x="23812" y="59531"/>
                </a:lnTo>
                <a:cubicBezTo>
                  <a:pt x="19422" y="59531"/>
                  <a:pt x="15875" y="63078"/>
                  <a:pt x="15875" y="67469"/>
                </a:cubicBezTo>
                <a:lnTo>
                  <a:pt x="15875" y="79375"/>
                </a:lnTo>
                <a:cubicBezTo>
                  <a:pt x="15875" y="85948"/>
                  <a:pt x="21208" y="91281"/>
                  <a:pt x="27781" y="91281"/>
                </a:cubicBezTo>
                <a:cubicBezTo>
                  <a:pt x="34354" y="91281"/>
                  <a:pt x="39688" y="85948"/>
                  <a:pt x="39688" y="79375"/>
                </a:cubicBezTo>
                <a:lnTo>
                  <a:pt x="39688" y="67469"/>
                </a:lnTo>
                <a:cubicBezTo>
                  <a:pt x="39688" y="63078"/>
                  <a:pt x="36140" y="59531"/>
                  <a:pt x="31750" y="59531"/>
                </a:cubicBezTo>
                <a:close/>
                <a:moveTo>
                  <a:pt x="27781" y="75406"/>
                </a:moveTo>
                <a:cubicBezTo>
                  <a:pt x="29972" y="75406"/>
                  <a:pt x="31750" y="77185"/>
                  <a:pt x="31750" y="79375"/>
                </a:cubicBezTo>
                <a:cubicBezTo>
                  <a:pt x="31750" y="81565"/>
                  <a:pt x="29972" y="83344"/>
                  <a:pt x="27781" y="83344"/>
                </a:cubicBezTo>
                <a:cubicBezTo>
                  <a:pt x="25591" y="83344"/>
                  <a:pt x="23812" y="81565"/>
                  <a:pt x="23812" y="79375"/>
                </a:cubicBezTo>
                <a:cubicBezTo>
                  <a:pt x="23812" y="77185"/>
                  <a:pt x="25591" y="75406"/>
                  <a:pt x="27781" y="7540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0" name="Text 58"/>
          <p:cNvSpPr/>
          <p:nvPr/>
        </p:nvSpPr>
        <p:spPr>
          <a:xfrm>
            <a:off x="6913563" y="2960688"/>
            <a:ext cx="849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Archivos .dmg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913563" y="3151188"/>
            <a:ext cx="8334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5A6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Similar a .exe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500813" y="3341688"/>
            <a:ext cx="5135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Discos virtuales que contienen la aplicación. Arrastras el icono a la carpeta Applications.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357938" y="3722688"/>
            <a:ext cx="5349875" cy="1174750"/>
          </a:xfrm>
          <a:custGeom>
            <a:avLst/>
            <a:gdLst/>
            <a:ahLst/>
            <a:cxnLst/>
            <a:rect l="l" t="t" r="r" b="b"/>
            <a:pathLst>
              <a:path w="5349875" h="1174750">
                <a:moveTo>
                  <a:pt x="31750" y="0"/>
                </a:moveTo>
                <a:lnTo>
                  <a:pt x="5254626" y="0"/>
                </a:lnTo>
                <a:cubicBezTo>
                  <a:pt x="5307231" y="0"/>
                  <a:pt x="5349875" y="42644"/>
                  <a:pt x="5349875" y="95249"/>
                </a:cubicBezTo>
                <a:lnTo>
                  <a:pt x="5349875" y="1079501"/>
                </a:lnTo>
                <a:cubicBezTo>
                  <a:pt x="5349875" y="1132106"/>
                  <a:pt x="5307231" y="1174750"/>
                  <a:pt x="5254626" y="1174750"/>
                </a:cubicBezTo>
                <a:lnTo>
                  <a:pt x="31750" y="1174750"/>
                </a:lnTo>
                <a:cubicBezTo>
                  <a:pt x="14215" y="1174750"/>
                  <a:pt x="0" y="1160535"/>
                  <a:pt x="0" y="1143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6357938" y="3722688"/>
            <a:ext cx="31750" cy="1174750"/>
          </a:xfrm>
          <a:custGeom>
            <a:avLst/>
            <a:gdLst/>
            <a:ahLst/>
            <a:cxnLst/>
            <a:rect l="l" t="t" r="r" b="b"/>
            <a:pathLst>
              <a:path w="31750" h="1174750">
                <a:moveTo>
                  <a:pt x="31750" y="0"/>
                </a:moveTo>
                <a:lnTo>
                  <a:pt x="31750" y="0"/>
                </a:lnTo>
                <a:lnTo>
                  <a:pt x="31750" y="1174750"/>
                </a:lnTo>
                <a:lnTo>
                  <a:pt x="31750" y="1174750"/>
                </a:lnTo>
                <a:cubicBezTo>
                  <a:pt x="14227" y="1174750"/>
                  <a:pt x="0" y="1160523"/>
                  <a:pt x="0" y="1143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65" name="Shape 63"/>
          <p:cNvSpPr/>
          <p:nvPr/>
        </p:nvSpPr>
        <p:spPr>
          <a:xfrm>
            <a:off x="6500813" y="384968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66" name="Shape 64"/>
          <p:cNvSpPr/>
          <p:nvPr/>
        </p:nvSpPr>
        <p:spPr>
          <a:xfrm>
            <a:off x="6596063" y="3944937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2332" y="29418"/>
                </a:moveTo>
                <a:cubicBezTo>
                  <a:pt x="-769" y="26318"/>
                  <a:pt x="-769" y="21282"/>
                  <a:pt x="2332" y="18182"/>
                </a:cubicBezTo>
                <a:cubicBezTo>
                  <a:pt x="5432" y="15081"/>
                  <a:pt x="10468" y="15081"/>
                  <a:pt x="13568" y="18182"/>
                </a:cubicBezTo>
                <a:lnTo>
                  <a:pt x="53256" y="57869"/>
                </a:lnTo>
                <a:cubicBezTo>
                  <a:pt x="56356" y="60970"/>
                  <a:pt x="56356" y="66005"/>
                  <a:pt x="53256" y="69106"/>
                </a:cubicBezTo>
                <a:lnTo>
                  <a:pt x="13568" y="108793"/>
                </a:lnTo>
                <a:cubicBezTo>
                  <a:pt x="10468" y="111894"/>
                  <a:pt x="5432" y="111894"/>
                  <a:pt x="2332" y="108793"/>
                </a:cubicBezTo>
                <a:cubicBezTo>
                  <a:pt x="-769" y="105693"/>
                  <a:pt x="-769" y="100657"/>
                  <a:pt x="2332" y="97557"/>
                </a:cubicBezTo>
                <a:lnTo>
                  <a:pt x="36388" y="63500"/>
                </a:lnTo>
                <a:lnTo>
                  <a:pt x="2332" y="29418"/>
                </a:lnTo>
                <a:close/>
                <a:moveTo>
                  <a:pt x="55563" y="95250"/>
                </a:moveTo>
                <a:lnTo>
                  <a:pt x="119063" y="95250"/>
                </a:lnTo>
                <a:cubicBezTo>
                  <a:pt x="123453" y="95250"/>
                  <a:pt x="127000" y="98797"/>
                  <a:pt x="127000" y="103188"/>
                </a:cubicBezTo>
                <a:cubicBezTo>
                  <a:pt x="127000" y="107578"/>
                  <a:pt x="123453" y="111125"/>
                  <a:pt x="119063" y="111125"/>
                </a:cubicBezTo>
                <a:lnTo>
                  <a:pt x="55563" y="111125"/>
                </a:lnTo>
                <a:cubicBezTo>
                  <a:pt x="51172" y="111125"/>
                  <a:pt x="47625" y="107578"/>
                  <a:pt x="47625" y="103188"/>
                </a:cubicBezTo>
                <a:cubicBezTo>
                  <a:pt x="47625" y="98797"/>
                  <a:pt x="51172" y="95250"/>
                  <a:pt x="55563" y="9525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7" name="Text 65"/>
          <p:cNvSpPr/>
          <p:nvPr/>
        </p:nvSpPr>
        <p:spPr>
          <a:xfrm>
            <a:off x="6913563" y="3849688"/>
            <a:ext cx="825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Homebrew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6913563" y="4040188"/>
            <a:ext cx="80962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Gestor Estilo Linux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6500813" y="4230688"/>
            <a:ext cx="5135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gestor de paquetes más popular para macOS. Instala software desde la línea de comandos.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500813" y="4452938"/>
            <a:ext cx="5080000" cy="317500"/>
          </a:xfrm>
          <a:custGeom>
            <a:avLst/>
            <a:gdLst/>
            <a:ahLst/>
            <a:cxnLst/>
            <a:rect l="l" t="t" r="r" b="b"/>
            <a:pathLst>
              <a:path w="5080000" h="317500">
                <a:moveTo>
                  <a:pt x="63500" y="0"/>
                </a:moveTo>
                <a:lnTo>
                  <a:pt x="5016500" y="0"/>
                </a:lnTo>
                <a:cubicBezTo>
                  <a:pt x="5051547" y="0"/>
                  <a:pt x="5080000" y="28453"/>
                  <a:pt x="5080000" y="63500"/>
                </a:cubicBezTo>
                <a:lnTo>
                  <a:pt x="5080000" y="254000"/>
                </a:lnTo>
                <a:cubicBezTo>
                  <a:pt x="5080000" y="289047"/>
                  <a:pt x="5051547" y="317500"/>
                  <a:pt x="50165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50E3C2">
              <a:alpha val="10196"/>
            </a:srgbClr>
          </a:solidFill>
          <a:ln/>
        </p:spPr>
      </p:sp>
      <p:sp>
        <p:nvSpPr>
          <p:cNvPr id="71" name="Text 69"/>
          <p:cNvSpPr/>
          <p:nvPr/>
        </p:nvSpPr>
        <p:spPr>
          <a:xfrm>
            <a:off x="6564313" y="4564063"/>
            <a:ext cx="1095003" cy="111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brew install firefox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6179344" y="5195094"/>
            <a:ext cx="5691188" cy="1595438"/>
          </a:xfrm>
          <a:custGeom>
            <a:avLst/>
            <a:gdLst/>
            <a:ahLst/>
            <a:cxnLst/>
            <a:rect l="l" t="t" r="r" b="b"/>
            <a:pathLst>
              <a:path w="5691188" h="1595438">
                <a:moveTo>
                  <a:pt x="126997" y="0"/>
                </a:moveTo>
                <a:lnTo>
                  <a:pt x="5564191" y="0"/>
                </a:lnTo>
                <a:cubicBezTo>
                  <a:pt x="5634329" y="0"/>
                  <a:pt x="5691188" y="56858"/>
                  <a:pt x="5691188" y="126997"/>
                </a:cubicBezTo>
                <a:lnTo>
                  <a:pt x="5691188" y="1468441"/>
                </a:lnTo>
                <a:cubicBezTo>
                  <a:pt x="5691188" y="1538579"/>
                  <a:pt x="5634329" y="1595437"/>
                  <a:pt x="5564191" y="1595438"/>
                </a:cubicBezTo>
                <a:lnTo>
                  <a:pt x="126997" y="1595438"/>
                </a:lnTo>
                <a:cubicBezTo>
                  <a:pt x="56858" y="1595438"/>
                  <a:pt x="0" y="1538579"/>
                  <a:pt x="0" y="1468441"/>
                </a:cubicBezTo>
                <a:lnTo>
                  <a:pt x="0" y="126997"/>
                </a:lnTo>
                <a:cubicBezTo>
                  <a:pt x="0" y="56905"/>
                  <a:pt x="56905" y="0"/>
                  <a:pt x="126997" y="0"/>
                </a:cubicBezTo>
                <a:close/>
              </a:path>
            </a:pathLst>
          </a:custGeom>
          <a:solidFill>
            <a:srgbClr val="A2AAAD">
              <a:alpha val="20000"/>
            </a:srgbClr>
          </a:solidFill>
          <a:ln w="12700">
            <a:solidFill>
              <a:srgbClr val="A2AAAD">
                <a:alpha val="40000"/>
              </a:srgbClr>
            </a:solidFill>
            <a:prstDash val="solid"/>
          </a:ln>
        </p:spPr>
      </p:sp>
      <p:sp>
        <p:nvSpPr>
          <p:cNvPr id="73" name="Shape 71"/>
          <p:cNvSpPr/>
          <p:nvPr/>
        </p:nvSpPr>
        <p:spPr>
          <a:xfrm>
            <a:off x="6321227" y="5365750"/>
            <a:ext cx="160734" cy="142875"/>
          </a:xfrm>
          <a:custGeom>
            <a:avLst/>
            <a:gdLst/>
            <a:ahLst/>
            <a:cxnLst/>
            <a:rect l="l" t="t" r="r" b="b"/>
            <a:pathLst>
              <a:path w="160734" h="142875">
                <a:moveTo>
                  <a:pt x="86367" y="-5274"/>
                </a:moveTo>
                <a:cubicBezTo>
                  <a:pt x="85223" y="-7507"/>
                  <a:pt x="82907" y="-8930"/>
                  <a:pt x="80395" y="-8930"/>
                </a:cubicBezTo>
                <a:cubicBezTo>
                  <a:pt x="77884" y="-8930"/>
                  <a:pt x="75567" y="-7507"/>
                  <a:pt x="74423" y="-5274"/>
                </a:cubicBezTo>
                <a:lnTo>
                  <a:pt x="53885" y="34965"/>
                </a:lnTo>
                <a:lnTo>
                  <a:pt x="9265" y="42053"/>
                </a:lnTo>
                <a:cubicBezTo>
                  <a:pt x="6781" y="42444"/>
                  <a:pt x="4716" y="44202"/>
                  <a:pt x="3935" y="46602"/>
                </a:cubicBezTo>
                <a:cubicBezTo>
                  <a:pt x="3153" y="49002"/>
                  <a:pt x="3795" y="51625"/>
                  <a:pt x="5553" y="53411"/>
                </a:cubicBezTo>
                <a:lnTo>
                  <a:pt x="37477" y="85362"/>
                </a:lnTo>
                <a:lnTo>
                  <a:pt x="30445" y="129983"/>
                </a:lnTo>
                <a:cubicBezTo>
                  <a:pt x="30054" y="132466"/>
                  <a:pt x="31086" y="134978"/>
                  <a:pt x="33124" y="136457"/>
                </a:cubicBezTo>
                <a:cubicBezTo>
                  <a:pt x="35161" y="137936"/>
                  <a:pt x="37840" y="138159"/>
                  <a:pt x="40100" y="137015"/>
                </a:cubicBezTo>
                <a:lnTo>
                  <a:pt x="80395" y="116532"/>
                </a:lnTo>
                <a:lnTo>
                  <a:pt x="120662" y="137015"/>
                </a:lnTo>
                <a:cubicBezTo>
                  <a:pt x="122895" y="138159"/>
                  <a:pt x="125602" y="137936"/>
                  <a:pt x="127639" y="136457"/>
                </a:cubicBezTo>
                <a:cubicBezTo>
                  <a:pt x="129676" y="134978"/>
                  <a:pt x="130708" y="132494"/>
                  <a:pt x="130318" y="129983"/>
                </a:cubicBezTo>
                <a:lnTo>
                  <a:pt x="123258" y="85362"/>
                </a:lnTo>
                <a:lnTo>
                  <a:pt x="155181" y="53411"/>
                </a:lnTo>
                <a:cubicBezTo>
                  <a:pt x="156967" y="51625"/>
                  <a:pt x="157581" y="49002"/>
                  <a:pt x="156800" y="46602"/>
                </a:cubicBezTo>
                <a:cubicBezTo>
                  <a:pt x="156018" y="44202"/>
                  <a:pt x="153981" y="42444"/>
                  <a:pt x="151470" y="42053"/>
                </a:cubicBezTo>
                <a:lnTo>
                  <a:pt x="106877" y="34965"/>
                </a:lnTo>
                <a:lnTo>
                  <a:pt x="86367" y="-5274"/>
                </a:ln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74" name="Text 72"/>
          <p:cNvSpPr/>
          <p:nvPr/>
        </p:nvSpPr>
        <p:spPr>
          <a:xfrm>
            <a:off x="6492875" y="5326063"/>
            <a:ext cx="5318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Características Clave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6310313" y="5643563"/>
            <a:ext cx="2682875" cy="476250"/>
          </a:xfrm>
          <a:custGeom>
            <a:avLst/>
            <a:gdLst/>
            <a:ahLst/>
            <a:cxnLst/>
            <a:rect l="l" t="t" r="r" b="b"/>
            <a:pathLst>
              <a:path w="2682875" h="476250">
                <a:moveTo>
                  <a:pt x="63498" y="0"/>
                </a:moveTo>
                <a:lnTo>
                  <a:pt x="2619377" y="0"/>
                </a:lnTo>
                <a:cubicBezTo>
                  <a:pt x="2654446" y="0"/>
                  <a:pt x="2682875" y="28429"/>
                  <a:pt x="2682875" y="63498"/>
                </a:cubicBezTo>
                <a:lnTo>
                  <a:pt x="2682875" y="412752"/>
                </a:lnTo>
                <a:cubicBezTo>
                  <a:pt x="2682875" y="447821"/>
                  <a:pt x="2654446" y="476250"/>
                  <a:pt x="2619377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76" name="Shape 74"/>
          <p:cNvSpPr/>
          <p:nvPr/>
        </p:nvSpPr>
        <p:spPr>
          <a:xfrm>
            <a:off x="7600156" y="5722938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35719" y="26789"/>
                </a:moveTo>
                <a:lnTo>
                  <a:pt x="35719" y="44648"/>
                </a:lnTo>
                <a:lnTo>
                  <a:pt x="71438" y="44648"/>
                </a:lnTo>
                <a:lnTo>
                  <a:pt x="71438" y="26789"/>
                </a:lnTo>
                <a:cubicBezTo>
                  <a:pt x="71438" y="16939"/>
                  <a:pt x="63429" y="8930"/>
                  <a:pt x="53578" y="8930"/>
                </a:cubicBezTo>
                <a:cubicBezTo>
                  <a:pt x="43728" y="8930"/>
                  <a:pt x="35719" y="16939"/>
                  <a:pt x="35719" y="26789"/>
                </a:cubicBezTo>
                <a:close/>
                <a:moveTo>
                  <a:pt x="17859" y="44648"/>
                </a:moveTo>
                <a:lnTo>
                  <a:pt x="17859" y="26789"/>
                </a:lnTo>
                <a:cubicBezTo>
                  <a:pt x="17859" y="7060"/>
                  <a:pt x="33849" y="-8930"/>
                  <a:pt x="53578" y="-8930"/>
                </a:cubicBezTo>
                <a:cubicBezTo>
                  <a:pt x="73307" y="-8930"/>
                  <a:pt x="89297" y="7060"/>
                  <a:pt x="89297" y="26789"/>
                </a:cubicBezTo>
                <a:lnTo>
                  <a:pt x="89297" y="44648"/>
                </a:lnTo>
                <a:cubicBezTo>
                  <a:pt x="99147" y="44648"/>
                  <a:pt x="107156" y="52657"/>
                  <a:pt x="107156" y="62508"/>
                </a:cubicBezTo>
                <a:lnTo>
                  <a:pt x="107156" y="125016"/>
                </a:lnTo>
                <a:cubicBezTo>
                  <a:pt x="107156" y="134866"/>
                  <a:pt x="99147" y="142875"/>
                  <a:pt x="89297" y="142875"/>
                </a:cubicBezTo>
                <a:lnTo>
                  <a:pt x="17859" y="142875"/>
                </a:lnTo>
                <a:cubicBezTo>
                  <a:pt x="8009" y="142875"/>
                  <a:pt x="0" y="134866"/>
                  <a:pt x="0" y="125016"/>
                </a:cubicBezTo>
                <a:lnTo>
                  <a:pt x="0" y="62508"/>
                </a:lnTo>
                <a:cubicBezTo>
                  <a:pt x="0" y="52657"/>
                  <a:pt x="8009" y="44648"/>
                  <a:pt x="17859" y="44648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77" name="Text 75"/>
          <p:cNvSpPr/>
          <p:nvPr/>
        </p:nvSpPr>
        <p:spPr>
          <a:xfrm>
            <a:off x="6346031" y="5897563"/>
            <a:ext cx="261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Cerrado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9056688" y="5643563"/>
            <a:ext cx="2682875" cy="476250"/>
          </a:xfrm>
          <a:custGeom>
            <a:avLst/>
            <a:gdLst/>
            <a:ahLst/>
            <a:cxnLst/>
            <a:rect l="l" t="t" r="r" b="b"/>
            <a:pathLst>
              <a:path w="2682875" h="476250">
                <a:moveTo>
                  <a:pt x="63498" y="0"/>
                </a:moveTo>
                <a:lnTo>
                  <a:pt x="2619377" y="0"/>
                </a:lnTo>
                <a:cubicBezTo>
                  <a:pt x="2654446" y="0"/>
                  <a:pt x="2682875" y="28429"/>
                  <a:pt x="2682875" y="63498"/>
                </a:cubicBezTo>
                <a:lnTo>
                  <a:pt x="2682875" y="412752"/>
                </a:lnTo>
                <a:cubicBezTo>
                  <a:pt x="2682875" y="447821"/>
                  <a:pt x="2654446" y="476250"/>
                  <a:pt x="2619377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79" name="Shape 77"/>
          <p:cNvSpPr/>
          <p:nvPr/>
        </p:nvSpPr>
        <p:spPr>
          <a:xfrm>
            <a:off x="10328672" y="5722938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49113" y="6697"/>
                </a:moveTo>
                <a:cubicBezTo>
                  <a:pt x="49113" y="2986"/>
                  <a:pt x="46127" y="0"/>
                  <a:pt x="42416" y="0"/>
                </a:cubicBezTo>
                <a:cubicBezTo>
                  <a:pt x="38705" y="0"/>
                  <a:pt x="35719" y="2986"/>
                  <a:pt x="35719" y="6697"/>
                </a:cubicBezTo>
                <a:lnTo>
                  <a:pt x="35719" y="17859"/>
                </a:lnTo>
                <a:cubicBezTo>
                  <a:pt x="25868" y="17859"/>
                  <a:pt x="17859" y="25868"/>
                  <a:pt x="17859" y="35719"/>
                </a:cubicBezTo>
                <a:lnTo>
                  <a:pt x="6697" y="35719"/>
                </a:lnTo>
                <a:cubicBezTo>
                  <a:pt x="2986" y="35719"/>
                  <a:pt x="0" y="38705"/>
                  <a:pt x="0" y="42416"/>
                </a:cubicBezTo>
                <a:cubicBezTo>
                  <a:pt x="0" y="46127"/>
                  <a:pt x="2986" y="49113"/>
                  <a:pt x="6697" y="49113"/>
                </a:cubicBezTo>
                <a:lnTo>
                  <a:pt x="17859" y="49113"/>
                </a:lnTo>
                <a:lnTo>
                  <a:pt x="17859" y="64740"/>
                </a:lnTo>
                <a:lnTo>
                  <a:pt x="6697" y="64740"/>
                </a:lnTo>
                <a:cubicBezTo>
                  <a:pt x="2986" y="64740"/>
                  <a:pt x="0" y="67726"/>
                  <a:pt x="0" y="71438"/>
                </a:cubicBezTo>
                <a:cubicBezTo>
                  <a:pt x="0" y="75149"/>
                  <a:pt x="2986" y="78135"/>
                  <a:pt x="6697" y="78135"/>
                </a:cubicBezTo>
                <a:lnTo>
                  <a:pt x="17859" y="78135"/>
                </a:lnTo>
                <a:lnTo>
                  <a:pt x="17859" y="93762"/>
                </a:lnTo>
                <a:lnTo>
                  <a:pt x="6697" y="93762"/>
                </a:lnTo>
                <a:cubicBezTo>
                  <a:pt x="2986" y="93762"/>
                  <a:pt x="0" y="96748"/>
                  <a:pt x="0" y="100459"/>
                </a:cubicBezTo>
                <a:cubicBezTo>
                  <a:pt x="0" y="104170"/>
                  <a:pt x="2986" y="107156"/>
                  <a:pt x="6697" y="107156"/>
                </a:cubicBezTo>
                <a:lnTo>
                  <a:pt x="17859" y="107156"/>
                </a:lnTo>
                <a:cubicBezTo>
                  <a:pt x="17859" y="117007"/>
                  <a:pt x="25868" y="125016"/>
                  <a:pt x="35719" y="125016"/>
                </a:cubicBezTo>
                <a:lnTo>
                  <a:pt x="35719" y="136178"/>
                </a:lnTo>
                <a:cubicBezTo>
                  <a:pt x="35719" y="139889"/>
                  <a:pt x="38705" y="142875"/>
                  <a:pt x="42416" y="142875"/>
                </a:cubicBezTo>
                <a:cubicBezTo>
                  <a:pt x="46127" y="142875"/>
                  <a:pt x="49113" y="139889"/>
                  <a:pt x="49113" y="136178"/>
                </a:cubicBezTo>
                <a:lnTo>
                  <a:pt x="49113" y="125016"/>
                </a:lnTo>
                <a:lnTo>
                  <a:pt x="64740" y="125016"/>
                </a:lnTo>
                <a:lnTo>
                  <a:pt x="64740" y="136178"/>
                </a:lnTo>
                <a:cubicBezTo>
                  <a:pt x="64740" y="139889"/>
                  <a:pt x="67726" y="142875"/>
                  <a:pt x="71438" y="142875"/>
                </a:cubicBezTo>
                <a:cubicBezTo>
                  <a:pt x="75149" y="142875"/>
                  <a:pt x="78135" y="139889"/>
                  <a:pt x="78135" y="136178"/>
                </a:cubicBezTo>
                <a:lnTo>
                  <a:pt x="78135" y="125016"/>
                </a:lnTo>
                <a:lnTo>
                  <a:pt x="93762" y="125016"/>
                </a:lnTo>
                <a:lnTo>
                  <a:pt x="93762" y="136178"/>
                </a:lnTo>
                <a:cubicBezTo>
                  <a:pt x="93762" y="139889"/>
                  <a:pt x="96748" y="142875"/>
                  <a:pt x="100459" y="142875"/>
                </a:cubicBezTo>
                <a:cubicBezTo>
                  <a:pt x="104170" y="142875"/>
                  <a:pt x="107156" y="139889"/>
                  <a:pt x="107156" y="136178"/>
                </a:cubicBezTo>
                <a:lnTo>
                  <a:pt x="107156" y="125016"/>
                </a:lnTo>
                <a:cubicBezTo>
                  <a:pt x="117007" y="125016"/>
                  <a:pt x="125016" y="117007"/>
                  <a:pt x="125016" y="107156"/>
                </a:cubicBezTo>
                <a:lnTo>
                  <a:pt x="136178" y="107156"/>
                </a:lnTo>
                <a:cubicBezTo>
                  <a:pt x="139889" y="107156"/>
                  <a:pt x="142875" y="104170"/>
                  <a:pt x="142875" y="100459"/>
                </a:cubicBezTo>
                <a:cubicBezTo>
                  <a:pt x="142875" y="96748"/>
                  <a:pt x="139889" y="93762"/>
                  <a:pt x="136178" y="93762"/>
                </a:cubicBezTo>
                <a:lnTo>
                  <a:pt x="125016" y="93762"/>
                </a:lnTo>
                <a:lnTo>
                  <a:pt x="125016" y="78135"/>
                </a:lnTo>
                <a:lnTo>
                  <a:pt x="136178" y="78135"/>
                </a:lnTo>
                <a:cubicBezTo>
                  <a:pt x="139889" y="78135"/>
                  <a:pt x="142875" y="75149"/>
                  <a:pt x="142875" y="71438"/>
                </a:cubicBezTo>
                <a:cubicBezTo>
                  <a:pt x="142875" y="67726"/>
                  <a:pt x="139889" y="64740"/>
                  <a:pt x="136178" y="64740"/>
                </a:cubicBezTo>
                <a:lnTo>
                  <a:pt x="125016" y="64740"/>
                </a:lnTo>
                <a:lnTo>
                  <a:pt x="125016" y="49113"/>
                </a:lnTo>
                <a:lnTo>
                  <a:pt x="136178" y="49113"/>
                </a:lnTo>
                <a:cubicBezTo>
                  <a:pt x="139889" y="49113"/>
                  <a:pt x="142875" y="46127"/>
                  <a:pt x="142875" y="42416"/>
                </a:cubicBezTo>
                <a:cubicBezTo>
                  <a:pt x="142875" y="38705"/>
                  <a:pt x="139889" y="35719"/>
                  <a:pt x="136178" y="35719"/>
                </a:cubicBezTo>
                <a:lnTo>
                  <a:pt x="125016" y="35719"/>
                </a:lnTo>
                <a:cubicBezTo>
                  <a:pt x="125016" y="25868"/>
                  <a:pt x="117007" y="17859"/>
                  <a:pt x="107156" y="17859"/>
                </a:cubicBezTo>
                <a:lnTo>
                  <a:pt x="107156" y="6697"/>
                </a:lnTo>
                <a:cubicBezTo>
                  <a:pt x="107156" y="2986"/>
                  <a:pt x="104170" y="0"/>
                  <a:pt x="100459" y="0"/>
                </a:cubicBezTo>
                <a:cubicBezTo>
                  <a:pt x="96748" y="0"/>
                  <a:pt x="93762" y="2986"/>
                  <a:pt x="93762" y="6697"/>
                </a:cubicBezTo>
                <a:lnTo>
                  <a:pt x="93762" y="17859"/>
                </a:lnTo>
                <a:lnTo>
                  <a:pt x="78135" y="17859"/>
                </a:lnTo>
                <a:lnTo>
                  <a:pt x="78135" y="6697"/>
                </a:lnTo>
                <a:cubicBezTo>
                  <a:pt x="78135" y="2986"/>
                  <a:pt x="75149" y="0"/>
                  <a:pt x="71438" y="0"/>
                </a:cubicBezTo>
                <a:cubicBezTo>
                  <a:pt x="67726" y="0"/>
                  <a:pt x="64740" y="2986"/>
                  <a:pt x="64740" y="6697"/>
                </a:cubicBezTo>
                <a:lnTo>
                  <a:pt x="64740" y="17859"/>
                </a:lnTo>
                <a:lnTo>
                  <a:pt x="49113" y="17859"/>
                </a:lnTo>
                <a:lnTo>
                  <a:pt x="49113" y="6697"/>
                </a:lnTo>
                <a:close/>
                <a:moveTo>
                  <a:pt x="44648" y="35719"/>
                </a:moveTo>
                <a:lnTo>
                  <a:pt x="98227" y="35719"/>
                </a:lnTo>
                <a:cubicBezTo>
                  <a:pt x="103166" y="35719"/>
                  <a:pt x="107156" y="39709"/>
                  <a:pt x="107156" y="44648"/>
                </a:cubicBezTo>
                <a:lnTo>
                  <a:pt x="107156" y="98227"/>
                </a:lnTo>
                <a:cubicBezTo>
                  <a:pt x="107156" y="103166"/>
                  <a:pt x="103166" y="107156"/>
                  <a:pt x="98227" y="107156"/>
                </a:cubicBezTo>
                <a:lnTo>
                  <a:pt x="44648" y="107156"/>
                </a:lnTo>
                <a:cubicBezTo>
                  <a:pt x="39709" y="107156"/>
                  <a:pt x="35719" y="103166"/>
                  <a:pt x="35719" y="98227"/>
                </a:cubicBezTo>
                <a:lnTo>
                  <a:pt x="35719" y="44648"/>
                </a:lnTo>
                <a:cubicBezTo>
                  <a:pt x="35719" y="39709"/>
                  <a:pt x="39709" y="35719"/>
                  <a:pt x="44648" y="35719"/>
                </a:cubicBezTo>
                <a:close/>
                <a:moveTo>
                  <a:pt x="49113" y="49113"/>
                </a:moveTo>
                <a:lnTo>
                  <a:pt x="49113" y="93762"/>
                </a:lnTo>
                <a:lnTo>
                  <a:pt x="93762" y="93762"/>
                </a:lnTo>
                <a:lnTo>
                  <a:pt x="93762" y="49113"/>
                </a:lnTo>
                <a:lnTo>
                  <a:pt x="49113" y="49113"/>
                </a:ln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80" name="Text 78"/>
          <p:cNvSpPr/>
          <p:nvPr/>
        </p:nvSpPr>
        <p:spPr>
          <a:xfrm>
            <a:off x="9092406" y="5897563"/>
            <a:ext cx="261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Hardware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310313" y="6183313"/>
            <a:ext cx="2682875" cy="476250"/>
          </a:xfrm>
          <a:custGeom>
            <a:avLst/>
            <a:gdLst/>
            <a:ahLst/>
            <a:cxnLst/>
            <a:rect l="l" t="t" r="r" b="b"/>
            <a:pathLst>
              <a:path w="2682875" h="476250">
                <a:moveTo>
                  <a:pt x="63498" y="0"/>
                </a:moveTo>
                <a:lnTo>
                  <a:pt x="2619377" y="0"/>
                </a:lnTo>
                <a:cubicBezTo>
                  <a:pt x="2654446" y="0"/>
                  <a:pt x="2682875" y="28429"/>
                  <a:pt x="2682875" y="63498"/>
                </a:cubicBezTo>
                <a:lnTo>
                  <a:pt x="2682875" y="412752"/>
                </a:lnTo>
                <a:cubicBezTo>
                  <a:pt x="2682875" y="447821"/>
                  <a:pt x="2654446" y="476250"/>
                  <a:pt x="2619377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82" name="Shape 80"/>
          <p:cNvSpPr/>
          <p:nvPr/>
        </p:nvSpPr>
        <p:spPr>
          <a:xfrm>
            <a:off x="7573367" y="6262688"/>
            <a:ext cx="160734" cy="142875"/>
          </a:xfrm>
          <a:custGeom>
            <a:avLst/>
            <a:gdLst/>
            <a:ahLst/>
            <a:cxnLst/>
            <a:rect l="l" t="t" r="r" b="b"/>
            <a:pathLst>
              <a:path w="160734" h="142875">
                <a:moveTo>
                  <a:pt x="134085" y="2874"/>
                </a:moveTo>
                <a:lnTo>
                  <a:pt x="72303" y="44090"/>
                </a:lnTo>
                <a:cubicBezTo>
                  <a:pt x="64182" y="49504"/>
                  <a:pt x="59020" y="58294"/>
                  <a:pt x="58182" y="67894"/>
                </a:cubicBezTo>
                <a:cubicBezTo>
                  <a:pt x="75567" y="71465"/>
                  <a:pt x="89269" y="85167"/>
                  <a:pt x="92869" y="102580"/>
                </a:cubicBezTo>
                <a:cubicBezTo>
                  <a:pt x="102496" y="101743"/>
                  <a:pt x="111258" y="96580"/>
                  <a:pt x="116672" y="88460"/>
                </a:cubicBezTo>
                <a:lnTo>
                  <a:pt x="157860" y="26650"/>
                </a:lnTo>
                <a:cubicBezTo>
                  <a:pt x="159730" y="23831"/>
                  <a:pt x="160734" y="20538"/>
                  <a:pt x="160734" y="17134"/>
                </a:cubicBezTo>
                <a:cubicBezTo>
                  <a:pt x="160734" y="7674"/>
                  <a:pt x="153060" y="0"/>
                  <a:pt x="143601" y="0"/>
                </a:cubicBezTo>
                <a:cubicBezTo>
                  <a:pt x="140224" y="0"/>
                  <a:pt x="136903" y="1005"/>
                  <a:pt x="134085" y="2874"/>
                </a:cubicBezTo>
                <a:close/>
                <a:moveTo>
                  <a:pt x="80367" y="111621"/>
                </a:moveTo>
                <a:cubicBezTo>
                  <a:pt x="80367" y="94348"/>
                  <a:pt x="66387" y="80367"/>
                  <a:pt x="49113" y="80367"/>
                </a:cubicBezTo>
                <a:cubicBezTo>
                  <a:pt x="31840" y="80367"/>
                  <a:pt x="17859" y="94348"/>
                  <a:pt x="17859" y="111621"/>
                </a:cubicBezTo>
                <a:cubicBezTo>
                  <a:pt x="17859" y="112709"/>
                  <a:pt x="17915" y="113798"/>
                  <a:pt x="18027" y="114858"/>
                </a:cubicBezTo>
                <a:cubicBezTo>
                  <a:pt x="18529" y="119742"/>
                  <a:pt x="15180" y="125016"/>
                  <a:pt x="10269" y="125016"/>
                </a:cubicBezTo>
                <a:lnTo>
                  <a:pt x="8930" y="125016"/>
                </a:lnTo>
                <a:cubicBezTo>
                  <a:pt x="3990" y="125016"/>
                  <a:pt x="0" y="129006"/>
                  <a:pt x="0" y="133945"/>
                </a:cubicBezTo>
                <a:cubicBezTo>
                  <a:pt x="0" y="138885"/>
                  <a:pt x="3990" y="142875"/>
                  <a:pt x="8930" y="142875"/>
                </a:cubicBezTo>
                <a:lnTo>
                  <a:pt x="49113" y="142875"/>
                </a:lnTo>
                <a:cubicBezTo>
                  <a:pt x="66387" y="142875"/>
                  <a:pt x="80367" y="128894"/>
                  <a:pt x="80367" y="111621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83" name="Text 81"/>
          <p:cNvSpPr/>
          <p:nvPr/>
        </p:nvSpPr>
        <p:spPr>
          <a:xfrm>
            <a:off x="6346031" y="6437313"/>
            <a:ext cx="261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Diseño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9056688" y="6183313"/>
            <a:ext cx="2682875" cy="476250"/>
          </a:xfrm>
          <a:custGeom>
            <a:avLst/>
            <a:gdLst/>
            <a:ahLst/>
            <a:cxnLst/>
            <a:rect l="l" t="t" r="r" b="b"/>
            <a:pathLst>
              <a:path w="2682875" h="476250">
                <a:moveTo>
                  <a:pt x="63498" y="0"/>
                </a:moveTo>
                <a:lnTo>
                  <a:pt x="2619377" y="0"/>
                </a:lnTo>
                <a:cubicBezTo>
                  <a:pt x="2654446" y="0"/>
                  <a:pt x="2682875" y="28429"/>
                  <a:pt x="2682875" y="63498"/>
                </a:cubicBezTo>
                <a:lnTo>
                  <a:pt x="2682875" y="412752"/>
                </a:lnTo>
                <a:cubicBezTo>
                  <a:pt x="2682875" y="447821"/>
                  <a:pt x="2654446" y="476250"/>
                  <a:pt x="2619377" y="476250"/>
                </a:cubicBezTo>
                <a:lnTo>
                  <a:pt x="63498" y="476250"/>
                </a:lnTo>
                <a:cubicBezTo>
                  <a:pt x="28429" y="476250"/>
                  <a:pt x="0" y="447821"/>
                  <a:pt x="0" y="412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85" name="Shape 83"/>
          <p:cNvSpPr/>
          <p:nvPr/>
        </p:nvSpPr>
        <p:spPr>
          <a:xfrm>
            <a:off x="10319742" y="6262688"/>
            <a:ext cx="160734" cy="142875"/>
          </a:xfrm>
          <a:custGeom>
            <a:avLst/>
            <a:gdLst/>
            <a:ahLst/>
            <a:cxnLst/>
            <a:rect l="l" t="t" r="r" b="b"/>
            <a:pathLst>
              <a:path w="160734" h="142875">
                <a:moveTo>
                  <a:pt x="100682" y="335"/>
                </a:moveTo>
                <a:cubicBezTo>
                  <a:pt x="95938" y="-1032"/>
                  <a:pt x="90999" y="1730"/>
                  <a:pt x="89632" y="6474"/>
                </a:cubicBezTo>
                <a:lnTo>
                  <a:pt x="53913" y="131490"/>
                </a:lnTo>
                <a:cubicBezTo>
                  <a:pt x="52546" y="136234"/>
                  <a:pt x="55308" y="141173"/>
                  <a:pt x="60052" y="142540"/>
                </a:cubicBezTo>
                <a:cubicBezTo>
                  <a:pt x="64796" y="143907"/>
                  <a:pt x="69735" y="141145"/>
                  <a:pt x="71103" y="136401"/>
                </a:cubicBezTo>
                <a:lnTo>
                  <a:pt x="106821" y="11385"/>
                </a:lnTo>
                <a:cubicBezTo>
                  <a:pt x="108189" y="6641"/>
                  <a:pt x="105426" y="1702"/>
                  <a:pt x="100682" y="335"/>
                </a:cubicBezTo>
                <a:close/>
                <a:moveTo>
                  <a:pt x="118709" y="38314"/>
                </a:moveTo>
                <a:cubicBezTo>
                  <a:pt x="115221" y="41802"/>
                  <a:pt x="115221" y="47467"/>
                  <a:pt x="118709" y="50955"/>
                </a:cubicBezTo>
                <a:lnTo>
                  <a:pt x="139192" y="71438"/>
                </a:lnTo>
                <a:lnTo>
                  <a:pt x="118709" y="91920"/>
                </a:lnTo>
                <a:cubicBezTo>
                  <a:pt x="115221" y="95408"/>
                  <a:pt x="115221" y="101073"/>
                  <a:pt x="118709" y="104561"/>
                </a:cubicBezTo>
                <a:cubicBezTo>
                  <a:pt x="122197" y="108049"/>
                  <a:pt x="127862" y="108049"/>
                  <a:pt x="131350" y="104561"/>
                </a:cubicBezTo>
                <a:lnTo>
                  <a:pt x="158139" y="77772"/>
                </a:lnTo>
                <a:cubicBezTo>
                  <a:pt x="161627" y="74284"/>
                  <a:pt x="161627" y="68619"/>
                  <a:pt x="158139" y="65131"/>
                </a:cubicBezTo>
                <a:lnTo>
                  <a:pt x="131350" y="38342"/>
                </a:lnTo>
                <a:cubicBezTo>
                  <a:pt x="127862" y="34854"/>
                  <a:pt x="122197" y="34854"/>
                  <a:pt x="118709" y="38342"/>
                </a:cubicBezTo>
                <a:close/>
                <a:moveTo>
                  <a:pt x="42053" y="38314"/>
                </a:moveTo>
                <a:cubicBezTo>
                  <a:pt x="38565" y="34826"/>
                  <a:pt x="32900" y="34826"/>
                  <a:pt x="29412" y="38314"/>
                </a:cubicBezTo>
                <a:lnTo>
                  <a:pt x="2623" y="65103"/>
                </a:lnTo>
                <a:cubicBezTo>
                  <a:pt x="-865" y="68591"/>
                  <a:pt x="-865" y="74256"/>
                  <a:pt x="2623" y="77744"/>
                </a:cubicBezTo>
                <a:lnTo>
                  <a:pt x="29412" y="104533"/>
                </a:lnTo>
                <a:cubicBezTo>
                  <a:pt x="32900" y="108021"/>
                  <a:pt x="38565" y="108021"/>
                  <a:pt x="42053" y="104533"/>
                </a:cubicBezTo>
                <a:cubicBezTo>
                  <a:pt x="45541" y="101045"/>
                  <a:pt x="45541" y="95380"/>
                  <a:pt x="42053" y="91892"/>
                </a:cubicBezTo>
                <a:lnTo>
                  <a:pt x="21571" y="71438"/>
                </a:lnTo>
                <a:lnTo>
                  <a:pt x="42025" y="50955"/>
                </a:lnTo>
                <a:cubicBezTo>
                  <a:pt x="45514" y="47467"/>
                  <a:pt x="45514" y="41802"/>
                  <a:pt x="42025" y="38314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86" name="Text 84"/>
          <p:cNvSpPr/>
          <p:nvPr/>
        </p:nvSpPr>
        <p:spPr>
          <a:xfrm>
            <a:off x="9092406" y="6437313"/>
            <a:ext cx="261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Desarrollo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6179344" y="6925469"/>
            <a:ext cx="5691188" cy="960438"/>
          </a:xfrm>
          <a:custGeom>
            <a:avLst/>
            <a:gdLst/>
            <a:ahLst/>
            <a:cxnLst/>
            <a:rect l="l" t="t" r="r" b="b"/>
            <a:pathLst>
              <a:path w="5691188" h="960438">
                <a:moveTo>
                  <a:pt x="95247" y="0"/>
                </a:moveTo>
                <a:lnTo>
                  <a:pt x="5595941" y="0"/>
                </a:lnTo>
                <a:cubicBezTo>
                  <a:pt x="5648544" y="0"/>
                  <a:pt x="5691188" y="42643"/>
                  <a:pt x="5691188" y="95247"/>
                </a:cubicBezTo>
                <a:lnTo>
                  <a:pt x="5691188" y="865191"/>
                </a:lnTo>
                <a:cubicBezTo>
                  <a:pt x="5691188" y="917794"/>
                  <a:pt x="5648544" y="960438"/>
                  <a:pt x="5595941" y="960438"/>
                </a:cubicBezTo>
                <a:lnTo>
                  <a:pt x="95247" y="960438"/>
                </a:lnTo>
                <a:cubicBezTo>
                  <a:pt x="42643" y="960438"/>
                  <a:pt x="0" y="917794"/>
                  <a:pt x="0" y="865191"/>
                </a:cubicBezTo>
                <a:lnTo>
                  <a:pt x="0" y="95247"/>
                </a:lnTo>
                <a:cubicBezTo>
                  <a:pt x="0" y="42679"/>
                  <a:pt x="42679" y="0"/>
                  <a:pt x="95247" y="0"/>
                </a:cubicBezTo>
                <a:close/>
              </a:path>
            </a:pathLst>
          </a:custGeom>
          <a:solidFill>
            <a:srgbClr val="A2AAAD">
              <a:alpha val="20000"/>
            </a:srgbClr>
          </a:solidFill>
          <a:ln w="12700">
            <a:solidFill>
              <a:srgbClr val="A2AAAD">
                <a:alpha val="40000"/>
              </a:srgbClr>
            </a:solidFill>
            <a:prstDash val="solid"/>
          </a:ln>
        </p:spPr>
      </p:sp>
      <p:sp>
        <p:nvSpPr>
          <p:cNvPr id="88" name="Text 86"/>
          <p:cNvSpPr/>
          <p:nvPr/>
        </p:nvSpPr>
        <p:spPr>
          <a:xfrm>
            <a:off x="6310313" y="7056438"/>
            <a:ext cx="1373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Cuota de Mercado Desktop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6310313" y="7246938"/>
            <a:ext cx="1460500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A2AAAD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15.02%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11310938" y="711993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A2AAAD">
              <a:alpha val="30196"/>
            </a:srgbClr>
          </a:solidFill>
          <a:ln/>
        </p:spPr>
      </p:sp>
      <p:sp>
        <p:nvSpPr>
          <p:cNvPr id="91" name="Text 89"/>
          <p:cNvSpPr/>
          <p:nvPr/>
        </p:nvSpPr>
        <p:spPr>
          <a:xfrm>
            <a:off x="6310313" y="7627938"/>
            <a:ext cx="5476875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F0F2F5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Fuente: StatCounter 2025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1304" y="331304"/>
            <a:ext cx="11595652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spc="52" kern="0" dirty="0">
                <a:solidFill>
                  <a:srgbClr val="A2AAAD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Ecosistema macOS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1304" y="596348"/>
            <a:ext cx="11678478" cy="331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48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macOS: Instalación y Características Clave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1304" y="1027043"/>
            <a:ext cx="795130" cy="33130"/>
          </a:xfrm>
          <a:custGeom>
            <a:avLst/>
            <a:gdLst/>
            <a:ahLst/>
            <a:cxnLst/>
            <a:rect l="l" t="t" r="r" b="b"/>
            <a:pathLst>
              <a:path w="795130" h="33130">
                <a:moveTo>
                  <a:pt x="16565" y="0"/>
                </a:moveTo>
                <a:lnTo>
                  <a:pt x="778565" y="0"/>
                </a:lnTo>
                <a:cubicBezTo>
                  <a:pt x="787714" y="0"/>
                  <a:pt x="795130" y="7417"/>
                  <a:pt x="795130" y="16565"/>
                </a:cubicBezTo>
                <a:lnTo>
                  <a:pt x="795130" y="16565"/>
                </a:lnTo>
                <a:cubicBezTo>
                  <a:pt x="795130" y="25714"/>
                  <a:pt x="787714" y="33130"/>
                  <a:pt x="778565" y="33130"/>
                </a:cubicBezTo>
                <a:lnTo>
                  <a:pt x="16565" y="33130"/>
                </a:lnTo>
                <a:cubicBezTo>
                  <a:pt x="7417" y="33130"/>
                  <a:pt x="0" y="25714"/>
                  <a:pt x="0" y="16565"/>
                </a:cubicBezTo>
                <a:lnTo>
                  <a:pt x="0" y="16565"/>
                </a:lnTo>
                <a:cubicBezTo>
                  <a:pt x="0" y="7417"/>
                  <a:pt x="7417" y="0"/>
                  <a:pt x="16565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5" name="Shape 3"/>
          <p:cNvSpPr/>
          <p:nvPr/>
        </p:nvSpPr>
        <p:spPr>
          <a:xfrm>
            <a:off x="335446" y="1196837"/>
            <a:ext cx="6245087" cy="5657022"/>
          </a:xfrm>
          <a:custGeom>
            <a:avLst/>
            <a:gdLst/>
            <a:ahLst/>
            <a:cxnLst/>
            <a:rect l="l" t="t" r="r" b="b"/>
            <a:pathLst>
              <a:path w="6245087" h="5657022">
                <a:moveTo>
                  <a:pt x="132544" y="0"/>
                </a:moveTo>
                <a:lnTo>
                  <a:pt x="6112543" y="0"/>
                </a:lnTo>
                <a:cubicBezTo>
                  <a:pt x="6185745" y="0"/>
                  <a:pt x="6245087" y="59342"/>
                  <a:pt x="6245087" y="132544"/>
                </a:cubicBezTo>
                <a:lnTo>
                  <a:pt x="6245087" y="5524478"/>
                </a:lnTo>
                <a:cubicBezTo>
                  <a:pt x="6245087" y="5597680"/>
                  <a:pt x="6185745" y="5657022"/>
                  <a:pt x="6112543" y="5657022"/>
                </a:cubicBezTo>
                <a:lnTo>
                  <a:pt x="132544" y="5657022"/>
                </a:lnTo>
                <a:cubicBezTo>
                  <a:pt x="59342" y="5657022"/>
                  <a:pt x="0" y="5597680"/>
                  <a:pt x="0" y="5524478"/>
                </a:cubicBezTo>
                <a:lnTo>
                  <a:pt x="0" y="132544"/>
                </a:lnTo>
                <a:cubicBezTo>
                  <a:pt x="0" y="59391"/>
                  <a:pt x="59391" y="0"/>
                  <a:pt x="132544" y="0"/>
                </a:cubicBezTo>
                <a:close/>
              </a:path>
            </a:pathLst>
          </a:custGeom>
          <a:gradFill rotWithShape="1" flip="none">
            <a:gsLst>
              <a:gs pos="0">
                <a:srgbClr val="A2AAAD">
                  <a:alpha val="20000"/>
                </a:srgbClr>
              </a:gs>
              <a:gs pos="100000">
                <a:srgbClr val="A2AAAD">
                  <a:alpha val="5000"/>
                </a:srgbClr>
              </a:gs>
            </a:gsLst>
            <a:lin ang="2700000" scaled="1"/>
          </a:gradFill>
          <a:ln w="12700">
            <a:solidFill>
              <a:srgbClr val="A2AAAD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17663" y="1399761"/>
            <a:ext cx="223630" cy="198783"/>
          </a:xfrm>
          <a:custGeom>
            <a:avLst/>
            <a:gdLst/>
            <a:ahLst/>
            <a:cxnLst/>
            <a:rect l="l" t="t" r="r" b="b"/>
            <a:pathLst>
              <a:path w="223630" h="198783">
                <a:moveTo>
                  <a:pt x="120163" y="-7338"/>
                </a:moveTo>
                <a:cubicBezTo>
                  <a:pt x="118571" y="-10444"/>
                  <a:pt x="115348" y="-12424"/>
                  <a:pt x="111854" y="-12424"/>
                </a:cubicBezTo>
                <a:cubicBezTo>
                  <a:pt x="108360" y="-12424"/>
                  <a:pt x="105137" y="-10444"/>
                  <a:pt x="103546" y="-7338"/>
                </a:cubicBezTo>
                <a:lnTo>
                  <a:pt x="74971" y="48647"/>
                </a:lnTo>
                <a:lnTo>
                  <a:pt x="12890" y="58509"/>
                </a:lnTo>
                <a:cubicBezTo>
                  <a:pt x="9434" y="59052"/>
                  <a:pt x="6561" y="61498"/>
                  <a:pt x="5474" y="64837"/>
                </a:cubicBezTo>
                <a:cubicBezTo>
                  <a:pt x="4387" y="68176"/>
                  <a:pt x="5280" y="71826"/>
                  <a:pt x="7726" y="74311"/>
                </a:cubicBezTo>
                <a:lnTo>
                  <a:pt x="52142" y="118765"/>
                </a:lnTo>
                <a:lnTo>
                  <a:pt x="42358" y="180846"/>
                </a:lnTo>
                <a:cubicBezTo>
                  <a:pt x="41814" y="184301"/>
                  <a:pt x="43251" y="187795"/>
                  <a:pt x="46085" y="189853"/>
                </a:cubicBezTo>
                <a:cubicBezTo>
                  <a:pt x="48919" y="191911"/>
                  <a:pt x="52646" y="192221"/>
                  <a:pt x="55791" y="190629"/>
                </a:cubicBezTo>
                <a:lnTo>
                  <a:pt x="111854" y="162132"/>
                </a:lnTo>
                <a:lnTo>
                  <a:pt x="167878" y="190629"/>
                </a:lnTo>
                <a:cubicBezTo>
                  <a:pt x="170984" y="192221"/>
                  <a:pt x="174750" y="191911"/>
                  <a:pt x="177584" y="189853"/>
                </a:cubicBezTo>
                <a:cubicBezTo>
                  <a:pt x="180419" y="187795"/>
                  <a:pt x="181855" y="184340"/>
                  <a:pt x="181311" y="180846"/>
                </a:cubicBezTo>
                <a:lnTo>
                  <a:pt x="171489" y="118765"/>
                </a:lnTo>
                <a:lnTo>
                  <a:pt x="215904" y="74311"/>
                </a:lnTo>
                <a:cubicBezTo>
                  <a:pt x="218389" y="71826"/>
                  <a:pt x="219243" y="68176"/>
                  <a:pt x="218156" y="64837"/>
                </a:cubicBezTo>
                <a:cubicBezTo>
                  <a:pt x="217069" y="61498"/>
                  <a:pt x="214235" y="59052"/>
                  <a:pt x="210741" y="58509"/>
                </a:cubicBezTo>
                <a:lnTo>
                  <a:pt x="148699" y="48647"/>
                </a:lnTo>
                <a:lnTo>
                  <a:pt x="120163" y="-7338"/>
                </a:ln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7" name="Text 5"/>
          <p:cNvSpPr/>
          <p:nvPr/>
        </p:nvSpPr>
        <p:spPr>
          <a:xfrm>
            <a:off x="753717" y="1366630"/>
            <a:ext cx="5756413" cy="2650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Características del Ecosistema macOS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21804" y="1764196"/>
            <a:ext cx="5888935" cy="1060174"/>
          </a:xfrm>
          <a:custGeom>
            <a:avLst/>
            <a:gdLst/>
            <a:ahLst/>
            <a:cxnLst/>
            <a:rect l="l" t="t" r="r" b="b"/>
            <a:pathLst>
              <a:path w="5888935" h="1060174">
                <a:moveTo>
                  <a:pt x="33130" y="0"/>
                </a:moveTo>
                <a:lnTo>
                  <a:pt x="5789543" y="0"/>
                </a:lnTo>
                <a:cubicBezTo>
                  <a:pt x="5844436" y="0"/>
                  <a:pt x="5888935" y="44499"/>
                  <a:pt x="5888935" y="99391"/>
                </a:cubicBezTo>
                <a:lnTo>
                  <a:pt x="5888935" y="960783"/>
                </a:lnTo>
                <a:cubicBezTo>
                  <a:pt x="5888935" y="1015675"/>
                  <a:pt x="5844436" y="1060174"/>
                  <a:pt x="5789543" y="1060174"/>
                </a:cubicBezTo>
                <a:lnTo>
                  <a:pt x="33130" y="1060174"/>
                </a:lnTo>
                <a:cubicBezTo>
                  <a:pt x="14833" y="1060174"/>
                  <a:pt x="0" y="1045341"/>
                  <a:pt x="0" y="1027043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21804" y="1764196"/>
            <a:ext cx="33130" cy="1060174"/>
          </a:xfrm>
          <a:custGeom>
            <a:avLst/>
            <a:gdLst/>
            <a:ahLst/>
            <a:cxnLst/>
            <a:rect l="l" t="t" r="r" b="b"/>
            <a:pathLst>
              <a:path w="33130" h="1060174">
                <a:moveTo>
                  <a:pt x="33130" y="0"/>
                </a:moveTo>
                <a:lnTo>
                  <a:pt x="33130" y="0"/>
                </a:lnTo>
                <a:lnTo>
                  <a:pt x="33130" y="1060174"/>
                </a:lnTo>
                <a:lnTo>
                  <a:pt x="33130" y="1060174"/>
                </a:lnTo>
                <a:cubicBezTo>
                  <a:pt x="14833" y="1060174"/>
                  <a:pt x="0" y="1045341"/>
                  <a:pt x="0" y="1027043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10" name="Shape 8"/>
          <p:cNvSpPr/>
          <p:nvPr/>
        </p:nvSpPr>
        <p:spPr>
          <a:xfrm>
            <a:off x="670891" y="1896717"/>
            <a:ext cx="331304" cy="331304"/>
          </a:xfrm>
          <a:custGeom>
            <a:avLst/>
            <a:gdLst/>
            <a:ahLst/>
            <a:cxnLst/>
            <a:rect l="l" t="t" r="r" b="b"/>
            <a:pathLst>
              <a:path w="331304" h="331304">
                <a:moveTo>
                  <a:pt x="66261" y="0"/>
                </a:moveTo>
                <a:lnTo>
                  <a:pt x="265043" y="0"/>
                </a:lnTo>
                <a:cubicBezTo>
                  <a:pt x="301614" y="0"/>
                  <a:pt x="331304" y="29691"/>
                  <a:pt x="331304" y="66261"/>
                </a:cubicBezTo>
                <a:lnTo>
                  <a:pt x="331304" y="265043"/>
                </a:lnTo>
                <a:cubicBezTo>
                  <a:pt x="331304" y="301638"/>
                  <a:pt x="301638" y="331304"/>
                  <a:pt x="265043" y="331304"/>
                </a:cubicBezTo>
                <a:lnTo>
                  <a:pt x="66261" y="331304"/>
                </a:lnTo>
                <a:cubicBezTo>
                  <a:pt x="29666" y="331304"/>
                  <a:pt x="0" y="301638"/>
                  <a:pt x="0" y="265043"/>
                </a:cubicBezTo>
                <a:lnTo>
                  <a:pt x="0" y="66261"/>
                </a:lnTo>
                <a:cubicBezTo>
                  <a:pt x="0" y="29666"/>
                  <a:pt x="29666" y="0"/>
                  <a:pt x="66261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11" name="Shape 9"/>
          <p:cNvSpPr/>
          <p:nvPr/>
        </p:nvSpPr>
        <p:spPr>
          <a:xfrm>
            <a:off x="786848" y="1996109"/>
            <a:ext cx="99391" cy="132522"/>
          </a:xfrm>
          <a:custGeom>
            <a:avLst/>
            <a:gdLst/>
            <a:ahLst/>
            <a:cxnLst/>
            <a:rect l="l" t="t" r="r" b="b"/>
            <a:pathLst>
              <a:path w="99391" h="132522">
                <a:moveTo>
                  <a:pt x="33130" y="24848"/>
                </a:moveTo>
                <a:lnTo>
                  <a:pt x="33130" y="41413"/>
                </a:lnTo>
                <a:lnTo>
                  <a:pt x="66261" y="41413"/>
                </a:lnTo>
                <a:lnTo>
                  <a:pt x="66261" y="24848"/>
                </a:lnTo>
                <a:cubicBezTo>
                  <a:pt x="66261" y="15711"/>
                  <a:pt x="58832" y="8283"/>
                  <a:pt x="49696" y="8283"/>
                </a:cubicBezTo>
                <a:cubicBezTo>
                  <a:pt x="40559" y="8283"/>
                  <a:pt x="33130" y="15711"/>
                  <a:pt x="33130" y="24848"/>
                </a:cubicBezTo>
                <a:close/>
                <a:moveTo>
                  <a:pt x="16565" y="41413"/>
                </a:moveTo>
                <a:lnTo>
                  <a:pt x="16565" y="24848"/>
                </a:lnTo>
                <a:cubicBezTo>
                  <a:pt x="16565" y="6548"/>
                  <a:pt x="31396" y="-8283"/>
                  <a:pt x="49696" y="-8283"/>
                </a:cubicBezTo>
                <a:cubicBezTo>
                  <a:pt x="67995" y="-8283"/>
                  <a:pt x="82826" y="6548"/>
                  <a:pt x="82826" y="24848"/>
                </a:cubicBezTo>
                <a:lnTo>
                  <a:pt x="82826" y="41413"/>
                </a:lnTo>
                <a:cubicBezTo>
                  <a:pt x="91963" y="41413"/>
                  <a:pt x="99391" y="48842"/>
                  <a:pt x="99391" y="57978"/>
                </a:cubicBezTo>
                <a:lnTo>
                  <a:pt x="99391" y="115957"/>
                </a:lnTo>
                <a:cubicBezTo>
                  <a:pt x="99391" y="125093"/>
                  <a:pt x="91963" y="132522"/>
                  <a:pt x="82826" y="132522"/>
                </a:cubicBezTo>
                <a:lnTo>
                  <a:pt x="16565" y="132522"/>
                </a:lnTo>
                <a:cubicBezTo>
                  <a:pt x="7428" y="132522"/>
                  <a:pt x="0" y="125093"/>
                  <a:pt x="0" y="115957"/>
                </a:cubicBezTo>
                <a:lnTo>
                  <a:pt x="0" y="57978"/>
                </a:lnTo>
                <a:cubicBezTo>
                  <a:pt x="0" y="48842"/>
                  <a:pt x="7428" y="41413"/>
                  <a:pt x="16565" y="4141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1101587" y="1946413"/>
            <a:ext cx="1573696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Cerrado en Experiencia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70891" y="2294283"/>
            <a:ext cx="5673587" cy="397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Apple controla cada aspecto de la experiencia de usuario, desde el hardware hasta el software, garantizando consistencia y calidad.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21804" y="2923761"/>
            <a:ext cx="5888935" cy="1060174"/>
          </a:xfrm>
          <a:custGeom>
            <a:avLst/>
            <a:gdLst/>
            <a:ahLst/>
            <a:cxnLst/>
            <a:rect l="l" t="t" r="r" b="b"/>
            <a:pathLst>
              <a:path w="5888935" h="1060174">
                <a:moveTo>
                  <a:pt x="33130" y="0"/>
                </a:moveTo>
                <a:lnTo>
                  <a:pt x="5789543" y="0"/>
                </a:lnTo>
                <a:cubicBezTo>
                  <a:pt x="5844436" y="0"/>
                  <a:pt x="5888935" y="44499"/>
                  <a:pt x="5888935" y="99391"/>
                </a:cubicBezTo>
                <a:lnTo>
                  <a:pt x="5888935" y="960783"/>
                </a:lnTo>
                <a:cubicBezTo>
                  <a:pt x="5888935" y="1015675"/>
                  <a:pt x="5844436" y="1060174"/>
                  <a:pt x="5789543" y="1060174"/>
                </a:cubicBezTo>
                <a:lnTo>
                  <a:pt x="33130" y="1060174"/>
                </a:lnTo>
                <a:cubicBezTo>
                  <a:pt x="14833" y="1060174"/>
                  <a:pt x="0" y="1045341"/>
                  <a:pt x="0" y="1027043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21804" y="2923761"/>
            <a:ext cx="33130" cy="1060174"/>
          </a:xfrm>
          <a:custGeom>
            <a:avLst/>
            <a:gdLst/>
            <a:ahLst/>
            <a:cxnLst/>
            <a:rect l="l" t="t" r="r" b="b"/>
            <a:pathLst>
              <a:path w="33130" h="1060174">
                <a:moveTo>
                  <a:pt x="33130" y="0"/>
                </a:moveTo>
                <a:lnTo>
                  <a:pt x="33130" y="0"/>
                </a:lnTo>
                <a:lnTo>
                  <a:pt x="33130" y="1060174"/>
                </a:lnTo>
                <a:lnTo>
                  <a:pt x="33130" y="1060174"/>
                </a:lnTo>
                <a:cubicBezTo>
                  <a:pt x="14833" y="1060174"/>
                  <a:pt x="0" y="1045341"/>
                  <a:pt x="0" y="1027043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16" name="Shape 14"/>
          <p:cNvSpPr/>
          <p:nvPr/>
        </p:nvSpPr>
        <p:spPr>
          <a:xfrm>
            <a:off x="670891" y="3056283"/>
            <a:ext cx="331304" cy="331304"/>
          </a:xfrm>
          <a:custGeom>
            <a:avLst/>
            <a:gdLst/>
            <a:ahLst/>
            <a:cxnLst/>
            <a:rect l="l" t="t" r="r" b="b"/>
            <a:pathLst>
              <a:path w="331304" h="331304">
                <a:moveTo>
                  <a:pt x="66261" y="0"/>
                </a:moveTo>
                <a:lnTo>
                  <a:pt x="265043" y="0"/>
                </a:lnTo>
                <a:cubicBezTo>
                  <a:pt x="301614" y="0"/>
                  <a:pt x="331304" y="29691"/>
                  <a:pt x="331304" y="66261"/>
                </a:cubicBezTo>
                <a:lnTo>
                  <a:pt x="331304" y="265043"/>
                </a:lnTo>
                <a:cubicBezTo>
                  <a:pt x="331304" y="301638"/>
                  <a:pt x="301638" y="331304"/>
                  <a:pt x="265043" y="331304"/>
                </a:cubicBezTo>
                <a:lnTo>
                  <a:pt x="66261" y="331304"/>
                </a:lnTo>
                <a:cubicBezTo>
                  <a:pt x="29666" y="331304"/>
                  <a:pt x="0" y="301638"/>
                  <a:pt x="0" y="265043"/>
                </a:cubicBezTo>
                <a:lnTo>
                  <a:pt x="0" y="66261"/>
                </a:lnTo>
                <a:cubicBezTo>
                  <a:pt x="0" y="29666"/>
                  <a:pt x="29666" y="0"/>
                  <a:pt x="66261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17" name="Shape 15"/>
          <p:cNvSpPr/>
          <p:nvPr/>
        </p:nvSpPr>
        <p:spPr>
          <a:xfrm>
            <a:off x="770283" y="3155674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45554" y="6212"/>
                </a:moveTo>
                <a:cubicBezTo>
                  <a:pt x="45554" y="2769"/>
                  <a:pt x="42785" y="0"/>
                  <a:pt x="39342" y="0"/>
                </a:cubicBezTo>
                <a:cubicBezTo>
                  <a:pt x="35900" y="0"/>
                  <a:pt x="33130" y="2769"/>
                  <a:pt x="33130" y="6212"/>
                </a:cubicBezTo>
                <a:lnTo>
                  <a:pt x="33130" y="16565"/>
                </a:lnTo>
                <a:cubicBezTo>
                  <a:pt x="23994" y="16565"/>
                  <a:pt x="16565" y="23994"/>
                  <a:pt x="16565" y="33130"/>
                </a:cubicBezTo>
                <a:lnTo>
                  <a:pt x="6212" y="33130"/>
                </a:lnTo>
                <a:cubicBezTo>
                  <a:pt x="2769" y="33130"/>
                  <a:pt x="0" y="35900"/>
                  <a:pt x="0" y="39342"/>
                </a:cubicBezTo>
                <a:cubicBezTo>
                  <a:pt x="0" y="42785"/>
                  <a:pt x="2769" y="45554"/>
                  <a:pt x="6212" y="45554"/>
                </a:cubicBezTo>
                <a:lnTo>
                  <a:pt x="16565" y="45554"/>
                </a:lnTo>
                <a:lnTo>
                  <a:pt x="16565" y="60049"/>
                </a:lnTo>
                <a:lnTo>
                  <a:pt x="6212" y="60049"/>
                </a:lnTo>
                <a:cubicBezTo>
                  <a:pt x="2769" y="60049"/>
                  <a:pt x="0" y="62818"/>
                  <a:pt x="0" y="66261"/>
                </a:cubicBezTo>
                <a:cubicBezTo>
                  <a:pt x="0" y="69703"/>
                  <a:pt x="2769" y="72473"/>
                  <a:pt x="6212" y="72473"/>
                </a:cubicBezTo>
                <a:lnTo>
                  <a:pt x="16565" y="72473"/>
                </a:lnTo>
                <a:lnTo>
                  <a:pt x="16565" y="86967"/>
                </a:lnTo>
                <a:lnTo>
                  <a:pt x="6212" y="86967"/>
                </a:lnTo>
                <a:cubicBezTo>
                  <a:pt x="2769" y="86967"/>
                  <a:pt x="0" y="89737"/>
                  <a:pt x="0" y="93179"/>
                </a:cubicBezTo>
                <a:cubicBezTo>
                  <a:pt x="0" y="96622"/>
                  <a:pt x="2769" y="99391"/>
                  <a:pt x="6212" y="99391"/>
                </a:cubicBezTo>
                <a:lnTo>
                  <a:pt x="16565" y="99391"/>
                </a:lnTo>
                <a:cubicBezTo>
                  <a:pt x="16565" y="108528"/>
                  <a:pt x="23994" y="115957"/>
                  <a:pt x="33130" y="115957"/>
                </a:cubicBezTo>
                <a:lnTo>
                  <a:pt x="33130" y="126310"/>
                </a:lnTo>
                <a:cubicBezTo>
                  <a:pt x="33130" y="129752"/>
                  <a:pt x="35900" y="132522"/>
                  <a:pt x="39342" y="132522"/>
                </a:cubicBezTo>
                <a:cubicBezTo>
                  <a:pt x="42785" y="132522"/>
                  <a:pt x="45554" y="129752"/>
                  <a:pt x="45554" y="126310"/>
                </a:cubicBezTo>
                <a:lnTo>
                  <a:pt x="45554" y="115957"/>
                </a:lnTo>
                <a:lnTo>
                  <a:pt x="60049" y="115957"/>
                </a:lnTo>
                <a:lnTo>
                  <a:pt x="60049" y="126310"/>
                </a:lnTo>
                <a:cubicBezTo>
                  <a:pt x="60049" y="129752"/>
                  <a:pt x="62818" y="132522"/>
                  <a:pt x="66261" y="132522"/>
                </a:cubicBezTo>
                <a:cubicBezTo>
                  <a:pt x="69703" y="132522"/>
                  <a:pt x="72473" y="129752"/>
                  <a:pt x="72473" y="126310"/>
                </a:cubicBezTo>
                <a:lnTo>
                  <a:pt x="72473" y="115957"/>
                </a:lnTo>
                <a:lnTo>
                  <a:pt x="86967" y="115957"/>
                </a:lnTo>
                <a:lnTo>
                  <a:pt x="86967" y="126310"/>
                </a:lnTo>
                <a:cubicBezTo>
                  <a:pt x="86967" y="129752"/>
                  <a:pt x="89737" y="132522"/>
                  <a:pt x="93179" y="132522"/>
                </a:cubicBezTo>
                <a:cubicBezTo>
                  <a:pt x="96622" y="132522"/>
                  <a:pt x="99391" y="129752"/>
                  <a:pt x="99391" y="126310"/>
                </a:cubicBezTo>
                <a:lnTo>
                  <a:pt x="99391" y="115957"/>
                </a:lnTo>
                <a:cubicBezTo>
                  <a:pt x="108528" y="115957"/>
                  <a:pt x="115957" y="108528"/>
                  <a:pt x="115957" y="99391"/>
                </a:cubicBezTo>
                <a:lnTo>
                  <a:pt x="126310" y="99391"/>
                </a:lnTo>
                <a:cubicBezTo>
                  <a:pt x="129752" y="99391"/>
                  <a:pt x="132522" y="96622"/>
                  <a:pt x="132522" y="93179"/>
                </a:cubicBezTo>
                <a:cubicBezTo>
                  <a:pt x="132522" y="89737"/>
                  <a:pt x="129752" y="86967"/>
                  <a:pt x="126310" y="86967"/>
                </a:cubicBezTo>
                <a:lnTo>
                  <a:pt x="115957" y="86967"/>
                </a:lnTo>
                <a:lnTo>
                  <a:pt x="115957" y="72473"/>
                </a:lnTo>
                <a:lnTo>
                  <a:pt x="126310" y="72473"/>
                </a:lnTo>
                <a:cubicBezTo>
                  <a:pt x="129752" y="72473"/>
                  <a:pt x="132522" y="69703"/>
                  <a:pt x="132522" y="66261"/>
                </a:cubicBezTo>
                <a:cubicBezTo>
                  <a:pt x="132522" y="62818"/>
                  <a:pt x="129752" y="60049"/>
                  <a:pt x="126310" y="60049"/>
                </a:cubicBezTo>
                <a:lnTo>
                  <a:pt x="115957" y="60049"/>
                </a:lnTo>
                <a:lnTo>
                  <a:pt x="115957" y="45554"/>
                </a:lnTo>
                <a:lnTo>
                  <a:pt x="126310" y="45554"/>
                </a:lnTo>
                <a:cubicBezTo>
                  <a:pt x="129752" y="45554"/>
                  <a:pt x="132522" y="42785"/>
                  <a:pt x="132522" y="39342"/>
                </a:cubicBezTo>
                <a:cubicBezTo>
                  <a:pt x="132522" y="35900"/>
                  <a:pt x="129752" y="33130"/>
                  <a:pt x="126310" y="33130"/>
                </a:cubicBezTo>
                <a:lnTo>
                  <a:pt x="115957" y="33130"/>
                </a:lnTo>
                <a:cubicBezTo>
                  <a:pt x="115957" y="23994"/>
                  <a:pt x="108528" y="16565"/>
                  <a:pt x="99391" y="16565"/>
                </a:cubicBezTo>
                <a:lnTo>
                  <a:pt x="99391" y="6212"/>
                </a:lnTo>
                <a:cubicBezTo>
                  <a:pt x="99391" y="2769"/>
                  <a:pt x="96622" y="0"/>
                  <a:pt x="93179" y="0"/>
                </a:cubicBezTo>
                <a:cubicBezTo>
                  <a:pt x="89737" y="0"/>
                  <a:pt x="86967" y="2769"/>
                  <a:pt x="86967" y="6212"/>
                </a:cubicBezTo>
                <a:lnTo>
                  <a:pt x="86967" y="16565"/>
                </a:lnTo>
                <a:lnTo>
                  <a:pt x="72473" y="16565"/>
                </a:lnTo>
                <a:lnTo>
                  <a:pt x="72473" y="6212"/>
                </a:lnTo>
                <a:cubicBezTo>
                  <a:pt x="72473" y="2769"/>
                  <a:pt x="69703" y="0"/>
                  <a:pt x="66261" y="0"/>
                </a:cubicBezTo>
                <a:cubicBezTo>
                  <a:pt x="62818" y="0"/>
                  <a:pt x="60049" y="2769"/>
                  <a:pt x="60049" y="6212"/>
                </a:cubicBezTo>
                <a:lnTo>
                  <a:pt x="60049" y="16565"/>
                </a:lnTo>
                <a:lnTo>
                  <a:pt x="45554" y="16565"/>
                </a:lnTo>
                <a:lnTo>
                  <a:pt x="45554" y="6212"/>
                </a:lnTo>
                <a:close/>
                <a:moveTo>
                  <a:pt x="41413" y="33130"/>
                </a:moveTo>
                <a:lnTo>
                  <a:pt x="91109" y="33130"/>
                </a:lnTo>
                <a:cubicBezTo>
                  <a:pt x="95690" y="33130"/>
                  <a:pt x="99391" y="36832"/>
                  <a:pt x="99391" y="41413"/>
                </a:cubicBezTo>
                <a:lnTo>
                  <a:pt x="99391" y="91109"/>
                </a:lnTo>
                <a:cubicBezTo>
                  <a:pt x="99391" y="95690"/>
                  <a:pt x="95690" y="99391"/>
                  <a:pt x="91109" y="99391"/>
                </a:cubicBezTo>
                <a:lnTo>
                  <a:pt x="41413" y="99391"/>
                </a:lnTo>
                <a:cubicBezTo>
                  <a:pt x="36832" y="99391"/>
                  <a:pt x="33130" y="95690"/>
                  <a:pt x="33130" y="91109"/>
                </a:cubicBezTo>
                <a:lnTo>
                  <a:pt x="33130" y="41413"/>
                </a:lnTo>
                <a:cubicBezTo>
                  <a:pt x="33130" y="36832"/>
                  <a:pt x="36832" y="33130"/>
                  <a:pt x="41413" y="33130"/>
                </a:cubicBezTo>
                <a:close/>
                <a:moveTo>
                  <a:pt x="45554" y="45554"/>
                </a:moveTo>
                <a:lnTo>
                  <a:pt x="45554" y="86967"/>
                </a:lnTo>
                <a:lnTo>
                  <a:pt x="86967" y="86967"/>
                </a:lnTo>
                <a:lnTo>
                  <a:pt x="86967" y="45554"/>
                </a:lnTo>
                <a:lnTo>
                  <a:pt x="45554" y="4555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1101587" y="3105978"/>
            <a:ext cx="2045804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 Absoluto de Hardware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70891" y="3453848"/>
            <a:ext cx="5673587" cy="397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Diseñan sus propios chips (M1, M2, M3) y computadoras, permitiendo optimización sin precedentes entre hardware y software.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21804" y="4083326"/>
            <a:ext cx="5888935" cy="1060174"/>
          </a:xfrm>
          <a:custGeom>
            <a:avLst/>
            <a:gdLst/>
            <a:ahLst/>
            <a:cxnLst/>
            <a:rect l="l" t="t" r="r" b="b"/>
            <a:pathLst>
              <a:path w="5888935" h="1060174">
                <a:moveTo>
                  <a:pt x="33130" y="0"/>
                </a:moveTo>
                <a:lnTo>
                  <a:pt x="5789543" y="0"/>
                </a:lnTo>
                <a:cubicBezTo>
                  <a:pt x="5844436" y="0"/>
                  <a:pt x="5888935" y="44499"/>
                  <a:pt x="5888935" y="99391"/>
                </a:cubicBezTo>
                <a:lnTo>
                  <a:pt x="5888935" y="960783"/>
                </a:lnTo>
                <a:cubicBezTo>
                  <a:pt x="5888935" y="1015675"/>
                  <a:pt x="5844436" y="1060174"/>
                  <a:pt x="5789543" y="1060174"/>
                </a:cubicBezTo>
                <a:lnTo>
                  <a:pt x="33130" y="1060174"/>
                </a:lnTo>
                <a:cubicBezTo>
                  <a:pt x="14833" y="1060174"/>
                  <a:pt x="0" y="1045341"/>
                  <a:pt x="0" y="1027043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521804" y="4083326"/>
            <a:ext cx="33130" cy="1060174"/>
          </a:xfrm>
          <a:custGeom>
            <a:avLst/>
            <a:gdLst/>
            <a:ahLst/>
            <a:cxnLst/>
            <a:rect l="l" t="t" r="r" b="b"/>
            <a:pathLst>
              <a:path w="33130" h="1060174">
                <a:moveTo>
                  <a:pt x="33130" y="0"/>
                </a:moveTo>
                <a:lnTo>
                  <a:pt x="33130" y="0"/>
                </a:lnTo>
                <a:lnTo>
                  <a:pt x="33130" y="1060174"/>
                </a:lnTo>
                <a:lnTo>
                  <a:pt x="33130" y="1060174"/>
                </a:lnTo>
                <a:cubicBezTo>
                  <a:pt x="14833" y="1060174"/>
                  <a:pt x="0" y="1045341"/>
                  <a:pt x="0" y="1027043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22" name="Shape 20"/>
          <p:cNvSpPr/>
          <p:nvPr/>
        </p:nvSpPr>
        <p:spPr>
          <a:xfrm>
            <a:off x="670891" y="4215848"/>
            <a:ext cx="331304" cy="331304"/>
          </a:xfrm>
          <a:custGeom>
            <a:avLst/>
            <a:gdLst/>
            <a:ahLst/>
            <a:cxnLst/>
            <a:rect l="l" t="t" r="r" b="b"/>
            <a:pathLst>
              <a:path w="331304" h="331304">
                <a:moveTo>
                  <a:pt x="66261" y="0"/>
                </a:moveTo>
                <a:lnTo>
                  <a:pt x="265043" y="0"/>
                </a:lnTo>
                <a:cubicBezTo>
                  <a:pt x="301614" y="0"/>
                  <a:pt x="331304" y="29691"/>
                  <a:pt x="331304" y="66261"/>
                </a:cubicBezTo>
                <a:lnTo>
                  <a:pt x="331304" y="265043"/>
                </a:lnTo>
                <a:cubicBezTo>
                  <a:pt x="331304" y="301638"/>
                  <a:pt x="301638" y="331304"/>
                  <a:pt x="265043" y="331304"/>
                </a:cubicBezTo>
                <a:lnTo>
                  <a:pt x="66261" y="331304"/>
                </a:lnTo>
                <a:cubicBezTo>
                  <a:pt x="29666" y="331304"/>
                  <a:pt x="0" y="301638"/>
                  <a:pt x="0" y="265043"/>
                </a:cubicBezTo>
                <a:lnTo>
                  <a:pt x="0" y="66261"/>
                </a:lnTo>
                <a:cubicBezTo>
                  <a:pt x="0" y="29666"/>
                  <a:pt x="29666" y="0"/>
                  <a:pt x="66261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23" name="Shape 21"/>
          <p:cNvSpPr/>
          <p:nvPr/>
        </p:nvSpPr>
        <p:spPr>
          <a:xfrm>
            <a:off x="770283" y="4315239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0"/>
                </a:moveTo>
                <a:cubicBezTo>
                  <a:pt x="67451" y="0"/>
                  <a:pt x="68642" y="259"/>
                  <a:pt x="69729" y="751"/>
                </a:cubicBezTo>
                <a:lnTo>
                  <a:pt x="118493" y="21431"/>
                </a:lnTo>
                <a:cubicBezTo>
                  <a:pt x="124187" y="23838"/>
                  <a:pt x="128432" y="29455"/>
                  <a:pt x="128406" y="36236"/>
                </a:cubicBezTo>
                <a:cubicBezTo>
                  <a:pt x="128277" y="61912"/>
                  <a:pt x="117717" y="108890"/>
                  <a:pt x="73120" y="130244"/>
                </a:cubicBezTo>
                <a:cubicBezTo>
                  <a:pt x="68797" y="132315"/>
                  <a:pt x="63776" y="132315"/>
                  <a:pt x="59454" y="130244"/>
                </a:cubicBezTo>
                <a:cubicBezTo>
                  <a:pt x="14831" y="108890"/>
                  <a:pt x="4297" y="61912"/>
                  <a:pt x="4167" y="36236"/>
                </a:cubicBezTo>
                <a:cubicBezTo>
                  <a:pt x="4141" y="29455"/>
                  <a:pt x="8386" y="23838"/>
                  <a:pt x="14080" y="21431"/>
                </a:cubicBezTo>
                <a:lnTo>
                  <a:pt x="62818" y="751"/>
                </a:lnTo>
                <a:cubicBezTo>
                  <a:pt x="63906" y="259"/>
                  <a:pt x="65070" y="0"/>
                  <a:pt x="66261" y="0"/>
                </a:cubicBezTo>
                <a:close/>
                <a:moveTo>
                  <a:pt x="66261" y="17290"/>
                </a:moveTo>
                <a:lnTo>
                  <a:pt x="66261" y="115154"/>
                </a:lnTo>
                <a:cubicBezTo>
                  <a:pt x="101980" y="97864"/>
                  <a:pt x="111582" y="59557"/>
                  <a:pt x="111815" y="36625"/>
                </a:cubicBezTo>
                <a:lnTo>
                  <a:pt x="66261" y="17316"/>
                </a:lnTo>
                <a:lnTo>
                  <a:pt x="66261" y="1731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Text 22"/>
          <p:cNvSpPr/>
          <p:nvPr/>
        </p:nvSpPr>
        <p:spPr>
          <a:xfrm>
            <a:off x="1101587" y="4265543"/>
            <a:ext cx="1432891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Estable y Optimizado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70891" y="4613413"/>
            <a:ext cx="5673587" cy="397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integración vertical resulta en un sistema extremadamente estable, eficiente energéticamente y optimizado para el hardware específico.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21804" y="5242891"/>
            <a:ext cx="5888935" cy="1060174"/>
          </a:xfrm>
          <a:custGeom>
            <a:avLst/>
            <a:gdLst/>
            <a:ahLst/>
            <a:cxnLst/>
            <a:rect l="l" t="t" r="r" b="b"/>
            <a:pathLst>
              <a:path w="5888935" h="1060174">
                <a:moveTo>
                  <a:pt x="33130" y="0"/>
                </a:moveTo>
                <a:lnTo>
                  <a:pt x="5789543" y="0"/>
                </a:lnTo>
                <a:cubicBezTo>
                  <a:pt x="5844436" y="0"/>
                  <a:pt x="5888935" y="44499"/>
                  <a:pt x="5888935" y="99391"/>
                </a:cubicBezTo>
                <a:lnTo>
                  <a:pt x="5888935" y="960783"/>
                </a:lnTo>
                <a:cubicBezTo>
                  <a:pt x="5888935" y="1015675"/>
                  <a:pt x="5844436" y="1060174"/>
                  <a:pt x="5789543" y="1060174"/>
                </a:cubicBezTo>
                <a:lnTo>
                  <a:pt x="33130" y="1060174"/>
                </a:lnTo>
                <a:cubicBezTo>
                  <a:pt x="14833" y="1060174"/>
                  <a:pt x="0" y="1045341"/>
                  <a:pt x="0" y="1027043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521804" y="5242891"/>
            <a:ext cx="33130" cy="1060174"/>
          </a:xfrm>
          <a:custGeom>
            <a:avLst/>
            <a:gdLst/>
            <a:ahLst/>
            <a:cxnLst/>
            <a:rect l="l" t="t" r="r" b="b"/>
            <a:pathLst>
              <a:path w="33130" h="1060174">
                <a:moveTo>
                  <a:pt x="33130" y="0"/>
                </a:moveTo>
                <a:lnTo>
                  <a:pt x="33130" y="0"/>
                </a:lnTo>
                <a:lnTo>
                  <a:pt x="33130" y="1060174"/>
                </a:lnTo>
                <a:lnTo>
                  <a:pt x="33130" y="1060174"/>
                </a:lnTo>
                <a:cubicBezTo>
                  <a:pt x="14833" y="1060174"/>
                  <a:pt x="0" y="1045341"/>
                  <a:pt x="0" y="1027043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28" name="Shape 26"/>
          <p:cNvSpPr/>
          <p:nvPr/>
        </p:nvSpPr>
        <p:spPr>
          <a:xfrm>
            <a:off x="670891" y="5375413"/>
            <a:ext cx="331304" cy="331304"/>
          </a:xfrm>
          <a:custGeom>
            <a:avLst/>
            <a:gdLst/>
            <a:ahLst/>
            <a:cxnLst/>
            <a:rect l="l" t="t" r="r" b="b"/>
            <a:pathLst>
              <a:path w="331304" h="331304">
                <a:moveTo>
                  <a:pt x="66261" y="0"/>
                </a:moveTo>
                <a:lnTo>
                  <a:pt x="265043" y="0"/>
                </a:lnTo>
                <a:cubicBezTo>
                  <a:pt x="301614" y="0"/>
                  <a:pt x="331304" y="29691"/>
                  <a:pt x="331304" y="66261"/>
                </a:cubicBezTo>
                <a:lnTo>
                  <a:pt x="331304" y="265043"/>
                </a:lnTo>
                <a:cubicBezTo>
                  <a:pt x="331304" y="301638"/>
                  <a:pt x="301638" y="331304"/>
                  <a:pt x="265043" y="331304"/>
                </a:cubicBezTo>
                <a:lnTo>
                  <a:pt x="66261" y="331304"/>
                </a:lnTo>
                <a:cubicBezTo>
                  <a:pt x="29666" y="331304"/>
                  <a:pt x="0" y="301638"/>
                  <a:pt x="0" y="265043"/>
                </a:cubicBezTo>
                <a:lnTo>
                  <a:pt x="0" y="66261"/>
                </a:lnTo>
                <a:cubicBezTo>
                  <a:pt x="0" y="29666"/>
                  <a:pt x="29666" y="0"/>
                  <a:pt x="66261" y="0"/>
                </a:cubicBezTo>
                <a:close/>
              </a:path>
            </a:pathLst>
          </a:custGeom>
          <a:solidFill>
            <a:srgbClr val="A2AAAD"/>
          </a:solidFill>
          <a:ln/>
        </p:spPr>
      </p:sp>
      <p:sp>
        <p:nvSpPr>
          <p:cNvPr id="29" name="Shape 27"/>
          <p:cNvSpPr/>
          <p:nvPr/>
        </p:nvSpPr>
        <p:spPr>
          <a:xfrm>
            <a:off x="770283" y="5474804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132522" y="66261"/>
                </a:moveTo>
                <a:cubicBezTo>
                  <a:pt x="132522" y="66494"/>
                  <a:pt x="132522" y="66727"/>
                  <a:pt x="132522" y="66960"/>
                </a:cubicBezTo>
                <a:cubicBezTo>
                  <a:pt x="132418" y="76407"/>
                  <a:pt x="123825" y="82826"/>
                  <a:pt x="114378" y="82826"/>
                </a:cubicBezTo>
                <a:lnTo>
                  <a:pt x="89038" y="82826"/>
                </a:lnTo>
                <a:cubicBezTo>
                  <a:pt x="82179" y="82826"/>
                  <a:pt x="76614" y="88391"/>
                  <a:pt x="76614" y="95250"/>
                </a:cubicBezTo>
                <a:cubicBezTo>
                  <a:pt x="76614" y="96130"/>
                  <a:pt x="76718" y="96984"/>
                  <a:pt x="76873" y="97812"/>
                </a:cubicBezTo>
                <a:cubicBezTo>
                  <a:pt x="77417" y="100453"/>
                  <a:pt x="78555" y="102989"/>
                  <a:pt x="79668" y="105551"/>
                </a:cubicBezTo>
                <a:cubicBezTo>
                  <a:pt x="81247" y="109123"/>
                  <a:pt x="82800" y="112669"/>
                  <a:pt x="82800" y="116422"/>
                </a:cubicBezTo>
                <a:cubicBezTo>
                  <a:pt x="82800" y="124653"/>
                  <a:pt x="77209" y="132133"/>
                  <a:pt x="68979" y="132470"/>
                </a:cubicBezTo>
                <a:cubicBezTo>
                  <a:pt x="68073" y="132496"/>
                  <a:pt x="67167" y="132522"/>
                  <a:pt x="66235" y="132522"/>
                </a:cubicBezTo>
                <a:cubicBezTo>
                  <a:pt x="29636" y="132522"/>
                  <a:pt x="-26" y="102860"/>
                  <a:pt x="-26" y="66261"/>
                </a:cubicBezTo>
                <a:cubicBezTo>
                  <a:pt x="-26" y="29662"/>
                  <a:pt x="29662" y="0"/>
                  <a:pt x="66261" y="0"/>
                </a:cubicBezTo>
                <a:cubicBezTo>
                  <a:pt x="102860" y="0"/>
                  <a:pt x="132522" y="29662"/>
                  <a:pt x="132522" y="66261"/>
                </a:cubicBezTo>
                <a:close/>
                <a:moveTo>
                  <a:pt x="33130" y="74543"/>
                </a:moveTo>
                <a:cubicBezTo>
                  <a:pt x="33130" y="69972"/>
                  <a:pt x="29419" y="66261"/>
                  <a:pt x="24848" y="66261"/>
                </a:cubicBezTo>
                <a:cubicBezTo>
                  <a:pt x="20277" y="66261"/>
                  <a:pt x="16565" y="69972"/>
                  <a:pt x="16565" y="74543"/>
                </a:cubicBezTo>
                <a:cubicBezTo>
                  <a:pt x="16565" y="79115"/>
                  <a:pt x="20277" y="82826"/>
                  <a:pt x="24848" y="82826"/>
                </a:cubicBezTo>
                <a:cubicBezTo>
                  <a:pt x="29419" y="82826"/>
                  <a:pt x="33130" y="79115"/>
                  <a:pt x="33130" y="74543"/>
                </a:cubicBezTo>
                <a:close/>
                <a:moveTo>
                  <a:pt x="33130" y="49696"/>
                </a:moveTo>
                <a:cubicBezTo>
                  <a:pt x="37702" y="49696"/>
                  <a:pt x="41413" y="45984"/>
                  <a:pt x="41413" y="41413"/>
                </a:cubicBezTo>
                <a:cubicBezTo>
                  <a:pt x="41413" y="36842"/>
                  <a:pt x="37702" y="33130"/>
                  <a:pt x="33130" y="33130"/>
                </a:cubicBezTo>
                <a:cubicBezTo>
                  <a:pt x="28559" y="33130"/>
                  <a:pt x="24848" y="36842"/>
                  <a:pt x="24848" y="41413"/>
                </a:cubicBezTo>
                <a:cubicBezTo>
                  <a:pt x="24848" y="45984"/>
                  <a:pt x="28559" y="49696"/>
                  <a:pt x="33130" y="49696"/>
                </a:cubicBezTo>
                <a:close/>
                <a:moveTo>
                  <a:pt x="74543" y="24848"/>
                </a:moveTo>
                <a:cubicBezTo>
                  <a:pt x="74543" y="20277"/>
                  <a:pt x="70832" y="16565"/>
                  <a:pt x="66261" y="16565"/>
                </a:cubicBezTo>
                <a:cubicBezTo>
                  <a:pt x="61690" y="16565"/>
                  <a:pt x="57978" y="20277"/>
                  <a:pt x="57978" y="24848"/>
                </a:cubicBezTo>
                <a:cubicBezTo>
                  <a:pt x="57978" y="29419"/>
                  <a:pt x="61690" y="33130"/>
                  <a:pt x="66261" y="33130"/>
                </a:cubicBezTo>
                <a:cubicBezTo>
                  <a:pt x="70832" y="33130"/>
                  <a:pt x="74543" y="29419"/>
                  <a:pt x="74543" y="24848"/>
                </a:cubicBezTo>
                <a:close/>
                <a:moveTo>
                  <a:pt x="99391" y="49696"/>
                </a:moveTo>
                <a:cubicBezTo>
                  <a:pt x="103963" y="49696"/>
                  <a:pt x="107674" y="45984"/>
                  <a:pt x="107674" y="41413"/>
                </a:cubicBezTo>
                <a:cubicBezTo>
                  <a:pt x="107674" y="36842"/>
                  <a:pt x="103963" y="33130"/>
                  <a:pt x="99391" y="33130"/>
                </a:cubicBezTo>
                <a:cubicBezTo>
                  <a:pt x="94820" y="33130"/>
                  <a:pt x="91109" y="36842"/>
                  <a:pt x="91109" y="41413"/>
                </a:cubicBezTo>
                <a:cubicBezTo>
                  <a:pt x="91109" y="45984"/>
                  <a:pt x="94820" y="49696"/>
                  <a:pt x="99391" y="496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0" name="Text 28"/>
          <p:cNvSpPr/>
          <p:nvPr/>
        </p:nvSpPr>
        <p:spPr>
          <a:xfrm>
            <a:off x="1101587" y="5425109"/>
            <a:ext cx="2186609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Orientado a Diseño y Multimedia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70891" y="5772978"/>
            <a:ext cx="5673587" cy="397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plataforma preferida por profesionales creativos: diseñadores, editores de video, músicos y desarrolladores.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751103" y="1196837"/>
            <a:ext cx="5102087" cy="3122543"/>
          </a:xfrm>
          <a:custGeom>
            <a:avLst/>
            <a:gdLst/>
            <a:ahLst/>
            <a:cxnLst/>
            <a:rect l="l" t="t" r="r" b="b"/>
            <a:pathLst>
              <a:path w="5102087" h="3122543">
                <a:moveTo>
                  <a:pt x="132521" y="0"/>
                </a:moveTo>
                <a:lnTo>
                  <a:pt x="4969566" y="0"/>
                </a:lnTo>
                <a:cubicBezTo>
                  <a:pt x="5042755" y="0"/>
                  <a:pt x="5102087" y="59332"/>
                  <a:pt x="5102087" y="132521"/>
                </a:cubicBezTo>
                <a:lnTo>
                  <a:pt x="5102087" y="2990023"/>
                </a:lnTo>
                <a:cubicBezTo>
                  <a:pt x="5102087" y="3063212"/>
                  <a:pt x="5042755" y="3122543"/>
                  <a:pt x="4969566" y="3122543"/>
                </a:cubicBezTo>
                <a:lnTo>
                  <a:pt x="132521" y="3122543"/>
                </a:lnTo>
                <a:cubicBezTo>
                  <a:pt x="59381" y="3122543"/>
                  <a:pt x="0" y="3063163"/>
                  <a:pt x="0" y="2990023"/>
                </a:cubicBezTo>
                <a:lnTo>
                  <a:pt x="0" y="132521"/>
                </a:lnTo>
                <a:cubicBezTo>
                  <a:pt x="0" y="59381"/>
                  <a:pt x="59381" y="0"/>
                  <a:pt x="132521" y="0"/>
                </a:cubicBezTo>
                <a:close/>
              </a:path>
            </a:pathLst>
          </a:custGeom>
          <a:gradFill rotWithShape="1" flip="none">
            <a:gsLst>
              <a:gs pos="0">
                <a:srgbClr val="50E3C2">
                  <a:alpha val="20000"/>
                </a:srgbClr>
              </a:gs>
              <a:gs pos="100000">
                <a:srgbClr val="50E3C2">
                  <a:alpha val="5000"/>
                </a:srgbClr>
              </a:gs>
            </a:gsLst>
            <a:lin ang="2700000" scaled="1"/>
          </a:gradFill>
          <a:ln w="12700">
            <a:solidFill>
              <a:srgbClr val="50E3C2">
                <a:alpha val="30196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941603" y="1399761"/>
            <a:ext cx="165652" cy="165652"/>
          </a:xfrm>
          <a:custGeom>
            <a:avLst/>
            <a:gdLst/>
            <a:ahLst/>
            <a:cxnLst/>
            <a:rect l="l" t="t" r="r" b="b"/>
            <a:pathLst>
              <a:path w="165652" h="165652">
                <a:moveTo>
                  <a:pt x="3041" y="38372"/>
                </a:moveTo>
                <a:cubicBezTo>
                  <a:pt x="-1003" y="34328"/>
                  <a:pt x="-1003" y="27760"/>
                  <a:pt x="3041" y="23715"/>
                </a:cubicBezTo>
                <a:cubicBezTo>
                  <a:pt x="7086" y="19671"/>
                  <a:pt x="13653" y="19671"/>
                  <a:pt x="17698" y="23715"/>
                </a:cubicBezTo>
                <a:lnTo>
                  <a:pt x="69464" y="75482"/>
                </a:lnTo>
                <a:cubicBezTo>
                  <a:pt x="73508" y="79526"/>
                  <a:pt x="73508" y="86094"/>
                  <a:pt x="69464" y="90138"/>
                </a:cubicBezTo>
                <a:lnTo>
                  <a:pt x="17698" y="141904"/>
                </a:lnTo>
                <a:cubicBezTo>
                  <a:pt x="13653" y="145949"/>
                  <a:pt x="7086" y="145949"/>
                  <a:pt x="3041" y="141904"/>
                </a:cubicBezTo>
                <a:cubicBezTo>
                  <a:pt x="-1003" y="137860"/>
                  <a:pt x="-1003" y="131292"/>
                  <a:pt x="3041" y="127248"/>
                </a:cubicBezTo>
                <a:lnTo>
                  <a:pt x="47463" y="82826"/>
                </a:lnTo>
                <a:lnTo>
                  <a:pt x="3041" y="38372"/>
                </a:lnTo>
                <a:close/>
                <a:moveTo>
                  <a:pt x="72473" y="124239"/>
                </a:moveTo>
                <a:lnTo>
                  <a:pt x="155299" y="124239"/>
                </a:lnTo>
                <a:cubicBezTo>
                  <a:pt x="161026" y="124239"/>
                  <a:pt x="165652" y="128866"/>
                  <a:pt x="165652" y="134592"/>
                </a:cubicBezTo>
                <a:cubicBezTo>
                  <a:pt x="165652" y="140319"/>
                  <a:pt x="161026" y="144946"/>
                  <a:pt x="155299" y="144946"/>
                </a:cubicBezTo>
                <a:lnTo>
                  <a:pt x="72473" y="144946"/>
                </a:lnTo>
                <a:cubicBezTo>
                  <a:pt x="66746" y="144946"/>
                  <a:pt x="62120" y="140319"/>
                  <a:pt x="62120" y="134592"/>
                </a:cubicBezTo>
                <a:cubicBezTo>
                  <a:pt x="62120" y="128866"/>
                  <a:pt x="66746" y="124239"/>
                  <a:pt x="72473" y="12423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34" name="Text 32"/>
          <p:cNvSpPr/>
          <p:nvPr/>
        </p:nvSpPr>
        <p:spPr>
          <a:xfrm>
            <a:off x="7127961" y="1366630"/>
            <a:ext cx="4638261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Terminal de macOS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937461" y="1731065"/>
            <a:ext cx="4745935" cy="960783"/>
          </a:xfrm>
          <a:custGeom>
            <a:avLst/>
            <a:gdLst/>
            <a:ahLst/>
            <a:cxnLst/>
            <a:rect l="l" t="t" r="r" b="b"/>
            <a:pathLst>
              <a:path w="4745935" h="960783">
                <a:moveTo>
                  <a:pt x="33130" y="0"/>
                </a:moveTo>
                <a:lnTo>
                  <a:pt x="4646542" y="0"/>
                </a:lnTo>
                <a:cubicBezTo>
                  <a:pt x="4701435" y="0"/>
                  <a:pt x="4745935" y="44500"/>
                  <a:pt x="4745935" y="99393"/>
                </a:cubicBezTo>
                <a:lnTo>
                  <a:pt x="4745935" y="861390"/>
                </a:lnTo>
                <a:cubicBezTo>
                  <a:pt x="4745935" y="916283"/>
                  <a:pt x="4701435" y="960783"/>
                  <a:pt x="4646542" y="960783"/>
                </a:cubicBezTo>
                <a:lnTo>
                  <a:pt x="33130" y="960783"/>
                </a:lnTo>
                <a:cubicBezTo>
                  <a:pt x="14833" y="960783"/>
                  <a:pt x="0" y="945950"/>
                  <a:pt x="0" y="927652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6937461" y="1731065"/>
            <a:ext cx="33130" cy="960783"/>
          </a:xfrm>
          <a:custGeom>
            <a:avLst/>
            <a:gdLst/>
            <a:ahLst/>
            <a:cxnLst/>
            <a:rect l="l" t="t" r="r" b="b"/>
            <a:pathLst>
              <a:path w="33130" h="960783">
                <a:moveTo>
                  <a:pt x="33130" y="0"/>
                </a:moveTo>
                <a:lnTo>
                  <a:pt x="33130" y="0"/>
                </a:lnTo>
                <a:lnTo>
                  <a:pt x="33130" y="960783"/>
                </a:lnTo>
                <a:lnTo>
                  <a:pt x="33130" y="960783"/>
                </a:lnTo>
                <a:cubicBezTo>
                  <a:pt x="14833" y="960783"/>
                  <a:pt x="0" y="945950"/>
                  <a:pt x="0" y="927652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37" name="Text 35"/>
          <p:cNvSpPr/>
          <p:nvPr/>
        </p:nvSpPr>
        <p:spPr>
          <a:xfrm>
            <a:off x="7086548" y="1863587"/>
            <a:ext cx="4530587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Unix Certificado = Terminal Poderosa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086548" y="2128630"/>
            <a:ext cx="4530587" cy="4306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 ser Unix certificado, macOS incluye una terminal completa con todas las herramientas estándar: </a:t>
            </a:r>
            <a:pPr>
              <a:lnSpc>
                <a:spcPct val="140000"/>
              </a:lnSpc>
            </a:pPr>
            <a:r>
              <a:rPr lang="en-US" sz="1043" dirty="0">
                <a:solidFill>
                  <a:srgbClr val="50E3C2"/>
                </a:solidFill>
                <a:highlight>
                  <a:srgbClr val="50E3C2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bash </a:t>
            </a:r>
            <a:pPr>
              <a:lnSpc>
                <a:spcPct val="140000"/>
              </a:lnSpc>
            </a:pPr>
            <a:r>
              <a:rPr lang="en-US" sz="10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pPr>
              <a:lnSpc>
                <a:spcPct val="140000"/>
              </a:lnSpc>
            </a:pPr>
            <a:r>
              <a:rPr lang="en-US" sz="1043" dirty="0">
                <a:solidFill>
                  <a:srgbClr val="50E3C2"/>
                </a:solidFill>
                <a:highlight>
                  <a:srgbClr val="50E3C2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zsh </a:t>
            </a:r>
            <a:pPr>
              <a:lnSpc>
                <a:spcPct val="140000"/>
              </a:lnSpc>
            </a:pPr>
            <a:r>
              <a:rPr lang="en-US" sz="10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pPr>
              <a:lnSpc>
                <a:spcPct val="140000"/>
              </a:lnSpc>
            </a:pPr>
            <a:r>
              <a:rPr lang="en-US" sz="1043" dirty="0">
                <a:solidFill>
                  <a:srgbClr val="50E3C2"/>
                </a:solidFill>
                <a:highlight>
                  <a:srgbClr val="50E3C2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ssh </a:t>
            </a:r>
            <a:pPr>
              <a:lnSpc>
                <a:spcPct val="140000"/>
              </a:lnSpc>
            </a:pPr>
            <a:r>
              <a:rPr lang="en-US" sz="10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pPr>
              <a:lnSpc>
                <a:spcPct val="140000"/>
              </a:lnSpc>
            </a:pPr>
            <a:r>
              <a:rPr lang="en-US" sz="1043" dirty="0">
                <a:solidFill>
                  <a:srgbClr val="50E3C2"/>
                </a:solidFill>
                <a:highlight>
                  <a:srgbClr val="50E3C2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git </a:t>
            </a:r>
            <a:pPr>
              <a:lnSpc>
                <a:spcPct val="140000"/>
              </a:lnSpc>
            </a:pPr>
            <a:r>
              <a:rPr lang="en-US" sz="10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etc.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920896" y="2824370"/>
            <a:ext cx="4762500" cy="397565"/>
          </a:xfrm>
          <a:custGeom>
            <a:avLst/>
            <a:gdLst/>
            <a:ahLst/>
            <a:cxnLst/>
            <a:rect l="l" t="t" r="r" b="b"/>
            <a:pathLst>
              <a:path w="4762500" h="397565">
                <a:moveTo>
                  <a:pt x="66262" y="0"/>
                </a:moveTo>
                <a:lnTo>
                  <a:pt x="4696238" y="0"/>
                </a:lnTo>
                <a:cubicBezTo>
                  <a:pt x="4732833" y="0"/>
                  <a:pt x="4762500" y="29667"/>
                  <a:pt x="4762500" y="66262"/>
                </a:cubicBezTo>
                <a:lnTo>
                  <a:pt x="4762500" y="331303"/>
                </a:lnTo>
                <a:cubicBezTo>
                  <a:pt x="4762500" y="367899"/>
                  <a:pt x="4732833" y="397565"/>
                  <a:pt x="4696238" y="397565"/>
                </a:cubicBezTo>
                <a:lnTo>
                  <a:pt x="66262" y="397565"/>
                </a:lnTo>
                <a:cubicBezTo>
                  <a:pt x="29691" y="397565"/>
                  <a:pt x="0" y="367874"/>
                  <a:pt x="0" y="331303"/>
                </a:cubicBezTo>
                <a:lnTo>
                  <a:pt x="0" y="66262"/>
                </a:lnTo>
                <a:cubicBezTo>
                  <a:pt x="0" y="29691"/>
                  <a:pt x="29691" y="0"/>
                  <a:pt x="66262" y="0"/>
                </a:cubicBezTo>
                <a:close/>
              </a:path>
            </a:pathLst>
          </a:custGeom>
          <a:solidFill>
            <a:srgbClr val="50E3C2">
              <a:alpha val="1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7036853" y="2940326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132522"/>
                </a:moveTo>
                <a:cubicBezTo>
                  <a:pt x="102831" y="132522"/>
                  <a:pt x="132522" y="102831"/>
                  <a:pt x="132522" y="66261"/>
                </a:cubicBezTo>
                <a:cubicBezTo>
                  <a:pt x="132522" y="29691"/>
                  <a:pt x="102831" y="0"/>
                  <a:pt x="66261" y="0"/>
                </a:cubicBezTo>
                <a:cubicBezTo>
                  <a:pt x="29691" y="0"/>
                  <a:pt x="0" y="29691"/>
                  <a:pt x="0" y="66261"/>
                </a:cubicBezTo>
                <a:cubicBezTo>
                  <a:pt x="0" y="102831"/>
                  <a:pt x="29691" y="132522"/>
                  <a:pt x="66261" y="132522"/>
                </a:cubicBezTo>
                <a:close/>
                <a:moveTo>
                  <a:pt x="88106" y="55053"/>
                </a:moveTo>
                <a:lnTo>
                  <a:pt x="67400" y="88184"/>
                </a:lnTo>
                <a:cubicBezTo>
                  <a:pt x="66313" y="89918"/>
                  <a:pt x="64449" y="91005"/>
                  <a:pt x="62404" y="91109"/>
                </a:cubicBezTo>
                <a:cubicBezTo>
                  <a:pt x="60360" y="91212"/>
                  <a:pt x="58392" y="90280"/>
                  <a:pt x="57176" y="88624"/>
                </a:cubicBezTo>
                <a:lnTo>
                  <a:pt x="44752" y="72059"/>
                </a:lnTo>
                <a:cubicBezTo>
                  <a:pt x="42681" y="69315"/>
                  <a:pt x="43251" y="65433"/>
                  <a:pt x="45994" y="63362"/>
                </a:cubicBezTo>
                <a:cubicBezTo>
                  <a:pt x="48738" y="61291"/>
                  <a:pt x="52620" y="61861"/>
                  <a:pt x="54691" y="64604"/>
                </a:cubicBezTo>
                <a:lnTo>
                  <a:pt x="61680" y="73922"/>
                </a:lnTo>
                <a:lnTo>
                  <a:pt x="77572" y="48479"/>
                </a:lnTo>
                <a:cubicBezTo>
                  <a:pt x="79384" y="45580"/>
                  <a:pt x="83214" y="44674"/>
                  <a:pt x="86139" y="46512"/>
                </a:cubicBezTo>
                <a:cubicBezTo>
                  <a:pt x="89064" y="48350"/>
                  <a:pt x="89944" y="52155"/>
                  <a:pt x="88106" y="5507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41" name="Text 39"/>
          <p:cNvSpPr/>
          <p:nvPr/>
        </p:nvSpPr>
        <p:spPr>
          <a:xfrm>
            <a:off x="7252200" y="2923761"/>
            <a:ext cx="166480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Compatible con scripts de Linux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920896" y="3288196"/>
            <a:ext cx="4762500" cy="397565"/>
          </a:xfrm>
          <a:custGeom>
            <a:avLst/>
            <a:gdLst/>
            <a:ahLst/>
            <a:cxnLst/>
            <a:rect l="l" t="t" r="r" b="b"/>
            <a:pathLst>
              <a:path w="4762500" h="397565">
                <a:moveTo>
                  <a:pt x="66262" y="0"/>
                </a:moveTo>
                <a:lnTo>
                  <a:pt x="4696238" y="0"/>
                </a:lnTo>
                <a:cubicBezTo>
                  <a:pt x="4732833" y="0"/>
                  <a:pt x="4762500" y="29667"/>
                  <a:pt x="4762500" y="66262"/>
                </a:cubicBezTo>
                <a:lnTo>
                  <a:pt x="4762500" y="331303"/>
                </a:lnTo>
                <a:cubicBezTo>
                  <a:pt x="4762500" y="367899"/>
                  <a:pt x="4732833" y="397565"/>
                  <a:pt x="4696238" y="397565"/>
                </a:cubicBezTo>
                <a:lnTo>
                  <a:pt x="66262" y="397565"/>
                </a:lnTo>
                <a:cubicBezTo>
                  <a:pt x="29691" y="397565"/>
                  <a:pt x="0" y="367874"/>
                  <a:pt x="0" y="331303"/>
                </a:cubicBezTo>
                <a:lnTo>
                  <a:pt x="0" y="66262"/>
                </a:lnTo>
                <a:cubicBezTo>
                  <a:pt x="0" y="29691"/>
                  <a:pt x="29691" y="0"/>
                  <a:pt x="66262" y="0"/>
                </a:cubicBezTo>
                <a:close/>
              </a:path>
            </a:pathLst>
          </a:custGeom>
          <a:solidFill>
            <a:srgbClr val="50E3C2">
              <a:alpha val="1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7036853" y="3404152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132522"/>
                </a:moveTo>
                <a:cubicBezTo>
                  <a:pt x="102831" y="132522"/>
                  <a:pt x="132522" y="102831"/>
                  <a:pt x="132522" y="66261"/>
                </a:cubicBezTo>
                <a:cubicBezTo>
                  <a:pt x="132522" y="29691"/>
                  <a:pt x="102831" y="0"/>
                  <a:pt x="66261" y="0"/>
                </a:cubicBezTo>
                <a:cubicBezTo>
                  <a:pt x="29691" y="0"/>
                  <a:pt x="0" y="29691"/>
                  <a:pt x="0" y="66261"/>
                </a:cubicBezTo>
                <a:cubicBezTo>
                  <a:pt x="0" y="102831"/>
                  <a:pt x="29691" y="132522"/>
                  <a:pt x="66261" y="132522"/>
                </a:cubicBezTo>
                <a:close/>
                <a:moveTo>
                  <a:pt x="88106" y="55053"/>
                </a:moveTo>
                <a:lnTo>
                  <a:pt x="67400" y="88184"/>
                </a:lnTo>
                <a:cubicBezTo>
                  <a:pt x="66313" y="89918"/>
                  <a:pt x="64449" y="91005"/>
                  <a:pt x="62404" y="91109"/>
                </a:cubicBezTo>
                <a:cubicBezTo>
                  <a:pt x="60360" y="91212"/>
                  <a:pt x="58392" y="90280"/>
                  <a:pt x="57176" y="88624"/>
                </a:cubicBezTo>
                <a:lnTo>
                  <a:pt x="44752" y="72059"/>
                </a:lnTo>
                <a:cubicBezTo>
                  <a:pt x="42681" y="69315"/>
                  <a:pt x="43251" y="65433"/>
                  <a:pt x="45994" y="63362"/>
                </a:cubicBezTo>
                <a:cubicBezTo>
                  <a:pt x="48738" y="61291"/>
                  <a:pt x="52620" y="61861"/>
                  <a:pt x="54691" y="64604"/>
                </a:cubicBezTo>
                <a:lnTo>
                  <a:pt x="61680" y="73922"/>
                </a:lnTo>
                <a:lnTo>
                  <a:pt x="77572" y="48479"/>
                </a:lnTo>
                <a:cubicBezTo>
                  <a:pt x="79384" y="45580"/>
                  <a:pt x="83214" y="44674"/>
                  <a:pt x="86139" y="46512"/>
                </a:cubicBezTo>
                <a:cubicBezTo>
                  <a:pt x="89064" y="48350"/>
                  <a:pt x="89944" y="52155"/>
                  <a:pt x="88106" y="5507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44" name="Text 42"/>
          <p:cNvSpPr/>
          <p:nvPr/>
        </p:nvSpPr>
        <p:spPr>
          <a:xfrm>
            <a:off x="7252200" y="3387587"/>
            <a:ext cx="1515717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Mismo kernel base que Linux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920896" y="3752022"/>
            <a:ext cx="4762500" cy="397565"/>
          </a:xfrm>
          <a:custGeom>
            <a:avLst/>
            <a:gdLst/>
            <a:ahLst/>
            <a:cxnLst/>
            <a:rect l="l" t="t" r="r" b="b"/>
            <a:pathLst>
              <a:path w="4762500" h="397565">
                <a:moveTo>
                  <a:pt x="66262" y="0"/>
                </a:moveTo>
                <a:lnTo>
                  <a:pt x="4696238" y="0"/>
                </a:lnTo>
                <a:cubicBezTo>
                  <a:pt x="4732833" y="0"/>
                  <a:pt x="4762500" y="29667"/>
                  <a:pt x="4762500" y="66262"/>
                </a:cubicBezTo>
                <a:lnTo>
                  <a:pt x="4762500" y="331303"/>
                </a:lnTo>
                <a:cubicBezTo>
                  <a:pt x="4762500" y="367899"/>
                  <a:pt x="4732833" y="397565"/>
                  <a:pt x="4696238" y="397565"/>
                </a:cubicBezTo>
                <a:lnTo>
                  <a:pt x="66262" y="397565"/>
                </a:lnTo>
                <a:cubicBezTo>
                  <a:pt x="29691" y="397565"/>
                  <a:pt x="0" y="367874"/>
                  <a:pt x="0" y="331303"/>
                </a:cubicBezTo>
                <a:lnTo>
                  <a:pt x="0" y="66262"/>
                </a:lnTo>
                <a:cubicBezTo>
                  <a:pt x="0" y="29691"/>
                  <a:pt x="29691" y="0"/>
                  <a:pt x="66262" y="0"/>
                </a:cubicBezTo>
                <a:close/>
              </a:path>
            </a:pathLst>
          </a:custGeom>
          <a:solidFill>
            <a:srgbClr val="50E3C2">
              <a:alpha val="1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7036853" y="3867978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132522"/>
                </a:moveTo>
                <a:cubicBezTo>
                  <a:pt x="102831" y="132522"/>
                  <a:pt x="132522" y="102831"/>
                  <a:pt x="132522" y="66261"/>
                </a:cubicBezTo>
                <a:cubicBezTo>
                  <a:pt x="132522" y="29691"/>
                  <a:pt x="102831" y="0"/>
                  <a:pt x="66261" y="0"/>
                </a:cubicBezTo>
                <a:cubicBezTo>
                  <a:pt x="29691" y="0"/>
                  <a:pt x="0" y="29691"/>
                  <a:pt x="0" y="66261"/>
                </a:cubicBezTo>
                <a:cubicBezTo>
                  <a:pt x="0" y="102831"/>
                  <a:pt x="29691" y="132522"/>
                  <a:pt x="66261" y="132522"/>
                </a:cubicBezTo>
                <a:close/>
                <a:moveTo>
                  <a:pt x="88106" y="55053"/>
                </a:moveTo>
                <a:lnTo>
                  <a:pt x="67400" y="88184"/>
                </a:lnTo>
                <a:cubicBezTo>
                  <a:pt x="66313" y="89918"/>
                  <a:pt x="64449" y="91005"/>
                  <a:pt x="62404" y="91109"/>
                </a:cubicBezTo>
                <a:cubicBezTo>
                  <a:pt x="60360" y="91212"/>
                  <a:pt x="58392" y="90280"/>
                  <a:pt x="57176" y="88624"/>
                </a:cubicBezTo>
                <a:lnTo>
                  <a:pt x="44752" y="72059"/>
                </a:lnTo>
                <a:cubicBezTo>
                  <a:pt x="42681" y="69315"/>
                  <a:pt x="43251" y="65433"/>
                  <a:pt x="45994" y="63362"/>
                </a:cubicBezTo>
                <a:cubicBezTo>
                  <a:pt x="48738" y="61291"/>
                  <a:pt x="52620" y="61861"/>
                  <a:pt x="54691" y="64604"/>
                </a:cubicBezTo>
                <a:lnTo>
                  <a:pt x="61680" y="73922"/>
                </a:lnTo>
                <a:lnTo>
                  <a:pt x="77572" y="48479"/>
                </a:lnTo>
                <a:cubicBezTo>
                  <a:pt x="79384" y="45580"/>
                  <a:pt x="83214" y="44674"/>
                  <a:pt x="86139" y="46512"/>
                </a:cubicBezTo>
                <a:cubicBezTo>
                  <a:pt x="89064" y="48350"/>
                  <a:pt x="89944" y="52155"/>
                  <a:pt x="88106" y="55079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47" name="Text 45"/>
          <p:cNvSpPr/>
          <p:nvPr/>
        </p:nvSpPr>
        <p:spPr>
          <a:xfrm>
            <a:off x="7252200" y="3851413"/>
            <a:ext cx="1366630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Ideal para desarrolladores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751103" y="4460185"/>
            <a:ext cx="5102087" cy="2393674"/>
          </a:xfrm>
          <a:custGeom>
            <a:avLst/>
            <a:gdLst/>
            <a:ahLst/>
            <a:cxnLst/>
            <a:rect l="l" t="t" r="r" b="b"/>
            <a:pathLst>
              <a:path w="5102087" h="2393674">
                <a:moveTo>
                  <a:pt x="132514" y="0"/>
                </a:moveTo>
                <a:lnTo>
                  <a:pt x="4969573" y="0"/>
                </a:lnTo>
                <a:cubicBezTo>
                  <a:pt x="5042759" y="0"/>
                  <a:pt x="5102087" y="59328"/>
                  <a:pt x="5102087" y="132514"/>
                </a:cubicBezTo>
                <a:lnTo>
                  <a:pt x="5102087" y="2261160"/>
                </a:lnTo>
                <a:cubicBezTo>
                  <a:pt x="5102087" y="2334345"/>
                  <a:pt x="5042759" y="2393674"/>
                  <a:pt x="4969573" y="2393674"/>
                </a:cubicBezTo>
                <a:lnTo>
                  <a:pt x="132514" y="2393674"/>
                </a:lnTo>
                <a:cubicBezTo>
                  <a:pt x="59328" y="2393674"/>
                  <a:pt x="0" y="2334345"/>
                  <a:pt x="0" y="2261160"/>
                </a:cubicBezTo>
                <a:lnTo>
                  <a:pt x="0" y="132514"/>
                </a:lnTo>
                <a:cubicBezTo>
                  <a:pt x="0" y="59328"/>
                  <a:pt x="59328" y="0"/>
                  <a:pt x="132514" y="0"/>
                </a:cubicBezTo>
                <a:close/>
              </a:path>
            </a:pathLst>
          </a:custGeom>
          <a:gradFill rotWithShape="1" flip="none">
            <a:gsLst>
              <a:gs pos="0">
                <a:srgbClr val="4A90E2">
                  <a:alpha val="20000"/>
                </a:srgbClr>
              </a:gs>
              <a:gs pos="100000">
                <a:srgbClr val="4A90E2">
                  <a:alpha val="5000"/>
                </a:srgbClr>
              </a:gs>
            </a:gsLst>
            <a:lin ang="2700000" scaled="1"/>
          </a:gradFill>
          <a:ln w="12700">
            <a:solidFill>
              <a:srgbClr val="4A90E2">
                <a:alpha val="30196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6920896" y="4663109"/>
            <a:ext cx="207065" cy="165652"/>
          </a:xfrm>
          <a:custGeom>
            <a:avLst/>
            <a:gdLst/>
            <a:ahLst/>
            <a:cxnLst/>
            <a:rect l="l" t="t" r="r" b="b"/>
            <a:pathLst>
              <a:path w="207065" h="165652">
                <a:moveTo>
                  <a:pt x="124239" y="10353"/>
                </a:moveTo>
                <a:lnTo>
                  <a:pt x="165652" y="10353"/>
                </a:lnTo>
                <a:cubicBezTo>
                  <a:pt x="171379" y="10353"/>
                  <a:pt x="176005" y="14980"/>
                  <a:pt x="176005" y="20707"/>
                </a:cubicBezTo>
                <a:cubicBezTo>
                  <a:pt x="176005" y="26433"/>
                  <a:pt x="171379" y="31060"/>
                  <a:pt x="165652" y="31060"/>
                </a:cubicBezTo>
                <a:lnTo>
                  <a:pt x="128898" y="31060"/>
                </a:lnTo>
                <a:cubicBezTo>
                  <a:pt x="127216" y="39407"/>
                  <a:pt x="121489" y="46298"/>
                  <a:pt x="113886" y="49599"/>
                </a:cubicBezTo>
                <a:lnTo>
                  <a:pt x="113886" y="144946"/>
                </a:lnTo>
                <a:lnTo>
                  <a:pt x="165652" y="144946"/>
                </a:lnTo>
                <a:cubicBezTo>
                  <a:pt x="171379" y="144946"/>
                  <a:pt x="176005" y="149572"/>
                  <a:pt x="176005" y="155299"/>
                </a:cubicBezTo>
                <a:cubicBezTo>
                  <a:pt x="176005" y="161026"/>
                  <a:pt x="171379" y="165652"/>
                  <a:pt x="165652" y="165652"/>
                </a:cubicBezTo>
                <a:lnTo>
                  <a:pt x="41413" y="165652"/>
                </a:lnTo>
                <a:cubicBezTo>
                  <a:pt x="35686" y="165652"/>
                  <a:pt x="31060" y="161026"/>
                  <a:pt x="31060" y="155299"/>
                </a:cubicBezTo>
                <a:cubicBezTo>
                  <a:pt x="31060" y="149572"/>
                  <a:pt x="35686" y="144946"/>
                  <a:pt x="41413" y="144946"/>
                </a:cubicBezTo>
                <a:lnTo>
                  <a:pt x="93179" y="144946"/>
                </a:lnTo>
                <a:lnTo>
                  <a:pt x="93179" y="49599"/>
                </a:lnTo>
                <a:cubicBezTo>
                  <a:pt x="85576" y="46266"/>
                  <a:pt x="79850" y="39375"/>
                  <a:pt x="78167" y="31060"/>
                </a:cubicBezTo>
                <a:lnTo>
                  <a:pt x="41413" y="31060"/>
                </a:lnTo>
                <a:cubicBezTo>
                  <a:pt x="35686" y="31060"/>
                  <a:pt x="31060" y="26433"/>
                  <a:pt x="31060" y="20707"/>
                </a:cubicBezTo>
                <a:cubicBezTo>
                  <a:pt x="31060" y="14980"/>
                  <a:pt x="35686" y="10353"/>
                  <a:pt x="41413" y="10353"/>
                </a:cubicBezTo>
                <a:lnTo>
                  <a:pt x="82826" y="10353"/>
                </a:lnTo>
                <a:cubicBezTo>
                  <a:pt x="87550" y="4077"/>
                  <a:pt x="95056" y="0"/>
                  <a:pt x="103533" y="0"/>
                </a:cubicBezTo>
                <a:cubicBezTo>
                  <a:pt x="112009" y="0"/>
                  <a:pt x="119515" y="4077"/>
                  <a:pt x="124239" y="10353"/>
                </a:cubicBezTo>
                <a:close/>
                <a:moveTo>
                  <a:pt x="142228" y="103533"/>
                </a:moveTo>
                <a:lnTo>
                  <a:pt x="189076" y="103533"/>
                </a:lnTo>
                <a:lnTo>
                  <a:pt x="165652" y="63349"/>
                </a:lnTo>
                <a:lnTo>
                  <a:pt x="142228" y="103533"/>
                </a:lnTo>
                <a:close/>
                <a:moveTo>
                  <a:pt x="165652" y="134592"/>
                </a:moveTo>
                <a:cubicBezTo>
                  <a:pt x="145302" y="134592"/>
                  <a:pt x="128380" y="123592"/>
                  <a:pt x="124886" y="109065"/>
                </a:cubicBezTo>
                <a:cubicBezTo>
                  <a:pt x="124045" y="105506"/>
                  <a:pt x="125210" y="101850"/>
                  <a:pt x="127054" y="98680"/>
                </a:cubicBezTo>
                <a:lnTo>
                  <a:pt x="157855" y="45878"/>
                </a:lnTo>
                <a:cubicBezTo>
                  <a:pt x="159473" y="43095"/>
                  <a:pt x="162449" y="41413"/>
                  <a:pt x="165652" y="41413"/>
                </a:cubicBezTo>
                <a:cubicBezTo>
                  <a:pt x="168855" y="41413"/>
                  <a:pt x="171832" y="43128"/>
                  <a:pt x="173449" y="45878"/>
                </a:cubicBezTo>
                <a:lnTo>
                  <a:pt x="204250" y="98680"/>
                </a:lnTo>
                <a:cubicBezTo>
                  <a:pt x="206095" y="101850"/>
                  <a:pt x="207259" y="105506"/>
                  <a:pt x="206418" y="109065"/>
                </a:cubicBezTo>
                <a:cubicBezTo>
                  <a:pt x="202924" y="123560"/>
                  <a:pt x="186003" y="134592"/>
                  <a:pt x="165652" y="134592"/>
                </a:cubicBezTo>
                <a:close/>
                <a:moveTo>
                  <a:pt x="41025" y="63349"/>
                </a:moveTo>
                <a:lnTo>
                  <a:pt x="17601" y="103533"/>
                </a:lnTo>
                <a:lnTo>
                  <a:pt x="64481" y="103533"/>
                </a:lnTo>
                <a:lnTo>
                  <a:pt x="41025" y="63349"/>
                </a:lnTo>
                <a:close/>
                <a:moveTo>
                  <a:pt x="291" y="109065"/>
                </a:moveTo>
                <a:cubicBezTo>
                  <a:pt x="-550" y="105506"/>
                  <a:pt x="615" y="101850"/>
                  <a:pt x="2459" y="98680"/>
                </a:cubicBezTo>
                <a:lnTo>
                  <a:pt x="33260" y="45878"/>
                </a:lnTo>
                <a:cubicBezTo>
                  <a:pt x="34878" y="43095"/>
                  <a:pt x="37854" y="41413"/>
                  <a:pt x="41057" y="41413"/>
                </a:cubicBezTo>
                <a:cubicBezTo>
                  <a:pt x="44260" y="41413"/>
                  <a:pt x="47237" y="43128"/>
                  <a:pt x="48854" y="45878"/>
                </a:cubicBezTo>
                <a:lnTo>
                  <a:pt x="79655" y="98680"/>
                </a:lnTo>
                <a:cubicBezTo>
                  <a:pt x="81500" y="101850"/>
                  <a:pt x="82664" y="105506"/>
                  <a:pt x="81823" y="109065"/>
                </a:cubicBezTo>
                <a:cubicBezTo>
                  <a:pt x="78329" y="123560"/>
                  <a:pt x="61408" y="134592"/>
                  <a:pt x="41057" y="134592"/>
                </a:cubicBezTo>
                <a:cubicBezTo>
                  <a:pt x="20707" y="134592"/>
                  <a:pt x="3785" y="123592"/>
                  <a:pt x="291" y="109065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50" name="Text 48"/>
          <p:cNvSpPr/>
          <p:nvPr/>
        </p:nvSpPr>
        <p:spPr>
          <a:xfrm>
            <a:off x="7127961" y="4629978"/>
            <a:ext cx="4638261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4A90E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Comparación Rápida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920896" y="4994413"/>
            <a:ext cx="4762500" cy="496957"/>
          </a:xfrm>
          <a:custGeom>
            <a:avLst/>
            <a:gdLst/>
            <a:ahLst/>
            <a:cxnLst/>
            <a:rect l="l" t="t" r="r" b="b"/>
            <a:pathLst>
              <a:path w="4762500" h="496957">
                <a:moveTo>
                  <a:pt x="66259" y="0"/>
                </a:moveTo>
                <a:lnTo>
                  <a:pt x="4696241" y="0"/>
                </a:lnTo>
                <a:cubicBezTo>
                  <a:pt x="4732835" y="0"/>
                  <a:pt x="4762500" y="29665"/>
                  <a:pt x="4762500" y="66259"/>
                </a:cubicBezTo>
                <a:lnTo>
                  <a:pt x="4762500" y="430697"/>
                </a:lnTo>
                <a:cubicBezTo>
                  <a:pt x="4762500" y="467291"/>
                  <a:pt x="4732835" y="496957"/>
                  <a:pt x="4696241" y="496957"/>
                </a:cubicBezTo>
                <a:lnTo>
                  <a:pt x="66259" y="496957"/>
                </a:lnTo>
                <a:cubicBezTo>
                  <a:pt x="29665" y="496957"/>
                  <a:pt x="0" y="467291"/>
                  <a:pt x="0" y="430697"/>
                </a:cubicBezTo>
                <a:lnTo>
                  <a:pt x="0" y="66259"/>
                </a:lnTo>
                <a:cubicBezTo>
                  <a:pt x="0" y="29665"/>
                  <a:pt x="29665" y="0"/>
                  <a:pt x="6625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7020287" y="5093804"/>
            <a:ext cx="381000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Kernel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0981445" y="5110370"/>
            <a:ext cx="654326" cy="132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83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Abierto (XNU)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7020287" y="5325717"/>
            <a:ext cx="4563717" cy="66261"/>
          </a:xfrm>
          <a:custGeom>
            <a:avLst/>
            <a:gdLst/>
            <a:ahLst/>
            <a:cxnLst/>
            <a:rect l="l" t="t" r="r" b="b"/>
            <a:pathLst>
              <a:path w="4563717" h="66261">
                <a:moveTo>
                  <a:pt x="33130" y="0"/>
                </a:moveTo>
                <a:lnTo>
                  <a:pt x="4530587" y="0"/>
                </a:lnTo>
                <a:cubicBezTo>
                  <a:pt x="4548884" y="0"/>
                  <a:pt x="4563717" y="14833"/>
                  <a:pt x="4563717" y="33130"/>
                </a:cubicBezTo>
                <a:lnTo>
                  <a:pt x="4563717" y="33130"/>
                </a:lnTo>
                <a:cubicBezTo>
                  <a:pt x="4563717" y="51428"/>
                  <a:pt x="4548884" y="66261"/>
                  <a:pt x="4530587" y="66261"/>
                </a:cubicBezTo>
                <a:lnTo>
                  <a:pt x="33130" y="66261"/>
                </a:lnTo>
                <a:cubicBezTo>
                  <a:pt x="14833" y="66261"/>
                  <a:pt x="0" y="51428"/>
                  <a:pt x="0" y="33130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55" name="Shape 53"/>
          <p:cNvSpPr/>
          <p:nvPr/>
        </p:nvSpPr>
        <p:spPr>
          <a:xfrm>
            <a:off x="7020287" y="5325717"/>
            <a:ext cx="3197087" cy="66261"/>
          </a:xfrm>
          <a:custGeom>
            <a:avLst/>
            <a:gdLst/>
            <a:ahLst/>
            <a:cxnLst/>
            <a:rect l="l" t="t" r="r" b="b"/>
            <a:pathLst>
              <a:path w="3197087" h="66261">
                <a:moveTo>
                  <a:pt x="33130" y="0"/>
                </a:moveTo>
                <a:lnTo>
                  <a:pt x="3163957" y="0"/>
                </a:lnTo>
                <a:cubicBezTo>
                  <a:pt x="3182254" y="0"/>
                  <a:pt x="3197087" y="14833"/>
                  <a:pt x="3197087" y="33130"/>
                </a:cubicBezTo>
                <a:lnTo>
                  <a:pt x="3197087" y="33130"/>
                </a:lnTo>
                <a:cubicBezTo>
                  <a:pt x="3197087" y="51428"/>
                  <a:pt x="3182254" y="66261"/>
                  <a:pt x="3163957" y="66261"/>
                </a:cubicBezTo>
                <a:lnTo>
                  <a:pt x="33130" y="66261"/>
                </a:lnTo>
                <a:cubicBezTo>
                  <a:pt x="14833" y="66261"/>
                  <a:pt x="0" y="51428"/>
                  <a:pt x="0" y="33130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gradFill rotWithShape="1" flip="none">
            <a:gsLst>
              <a:gs pos="0">
                <a:srgbClr val="50E3C2"/>
              </a:gs>
              <a:gs pos="100000">
                <a:srgbClr val="4A90E2"/>
              </a:gs>
            </a:gsLst>
            <a:lin ang="0" scaled="1"/>
          </a:gradFill>
          <a:ln/>
        </p:spPr>
      </p:sp>
      <p:sp>
        <p:nvSpPr>
          <p:cNvPr id="56" name="Shape 54"/>
          <p:cNvSpPr/>
          <p:nvPr/>
        </p:nvSpPr>
        <p:spPr>
          <a:xfrm>
            <a:off x="6920896" y="5590761"/>
            <a:ext cx="4762500" cy="496957"/>
          </a:xfrm>
          <a:custGeom>
            <a:avLst/>
            <a:gdLst/>
            <a:ahLst/>
            <a:cxnLst/>
            <a:rect l="l" t="t" r="r" b="b"/>
            <a:pathLst>
              <a:path w="4762500" h="496957">
                <a:moveTo>
                  <a:pt x="66259" y="0"/>
                </a:moveTo>
                <a:lnTo>
                  <a:pt x="4696241" y="0"/>
                </a:lnTo>
                <a:cubicBezTo>
                  <a:pt x="4732835" y="0"/>
                  <a:pt x="4762500" y="29665"/>
                  <a:pt x="4762500" y="66259"/>
                </a:cubicBezTo>
                <a:lnTo>
                  <a:pt x="4762500" y="430697"/>
                </a:lnTo>
                <a:cubicBezTo>
                  <a:pt x="4762500" y="467291"/>
                  <a:pt x="4732835" y="496957"/>
                  <a:pt x="4696241" y="496957"/>
                </a:cubicBezTo>
                <a:lnTo>
                  <a:pt x="66259" y="496957"/>
                </a:lnTo>
                <a:cubicBezTo>
                  <a:pt x="29665" y="496957"/>
                  <a:pt x="0" y="467291"/>
                  <a:pt x="0" y="430697"/>
                </a:cubicBezTo>
                <a:lnTo>
                  <a:pt x="0" y="66259"/>
                </a:lnTo>
                <a:cubicBezTo>
                  <a:pt x="0" y="29665"/>
                  <a:pt x="29665" y="0"/>
                  <a:pt x="6625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7020287" y="5690152"/>
            <a:ext cx="621196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Ecosistema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1238724" y="5706717"/>
            <a:ext cx="397565" cy="132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83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Cerrado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7020287" y="5922065"/>
            <a:ext cx="4563717" cy="66261"/>
          </a:xfrm>
          <a:custGeom>
            <a:avLst/>
            <a:gdLst/>
            <a:ahLst/>
            <a:cxnLst/>
            <a:rect l="l" t="t" r="r" b="b"/>
            <a:pathLst>
              <a:path w="4563717" h="66261">
                <a:moveTo>
                  <a:pt x="33130" y="0"/>
                </a:moveTo>
                <a:lnTo>
                  <a:pt x="4530587" y="0"/>
                </a:lnTo>
                <a:cubicBezTo>
                  <a:pt x="4548884" y="0"/>
                  <a:pt x="4563717" y="14833"/>
                  <a:pt x="4563717" y="33130"/>
                </a:cubicBezTo>
                <a:lnTo>
                  <a:pt x="4563717" y="33130"/>
                </a:lnTo>
                <a:cubicBezTo>
                  <a:pt x="4563717" y="51428"/>
                  <a:pt x="4548884" y="66261"/>
                  <a:pt x="4530587" y="66261"/>
                </a:cubicBezTo>
                <a:lnTo>
                  <a:pt x="33130" y="66261"/>
                </a:lnTo>
                <a:cubicBezTo>
                  <a:pt x="14833" y="66261"/>
                  <a:pt x="0" y="51428"/>
                  <a:pt x="0" y="33130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60" name="Shape 58"/>
          <p:cNvSpPr/>
          <p:nvPr/>
        </p:nvSpPr>
        <p:spPr>
          <a:xfrm>
            <a:off x="7020287" y="5922065"/>
            <a:ext cx="4340087" cy="66261"/>
          </a:xfrm>
          <a:custGeom>
            <a:avLst/>
            <a:gdLst/>
            <a:ahLst/>
            <a:cxnLst/>
            <a:rect l="l" t="t" r="r" b="b"/>
            <a:pathLst>
              <a:path w="4340087" h="66261">
                <a:moveTo>
                  <a:pt x="33130" y="0"/>
                </a:moveTo>
                <a:lnTo>
                  <a:pt x="4306957" y="0"/>
                </a:lnTo>
                <a:cubicBezTo>
                  <a:pt x="4325254" y="0"/>
                  <a:pt x="4340087" y="14833"/>
                  <a:pt x="4340087" y="33130"/>
                </a:cubicBezTo>
                <a:lnTo>
                  <a:pt x="4340087" y="33130"/>
                </a:lnTo>
                <a:cubicBezTo>
                  <a:pt x="4340087" y="51428"/>
                  <a:pt x="4325254" y="66261"/>
                  <a:pt x="4306957" y="66261"/>
                </a:cubicBezTo>
                <a:lnTo>
                  <a:pt x="33130" y="66261"/>
                </a:lnTo>
                <a:cubicBezTo>
                  <a:pt x="14833" y="66261"/>
                  <a:pt x="0" y="51428"/>
                  <a:pt x="0" y="33130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gradFill rotWithShape="1" flip="none">
            <a:gsLst>
              <a:gs pos="0">
                <a:srgbClr val="E95420"/>
              </a:gs>
              <a:gs pos="100000">
                <a:srgbClr val="F5A623"/>
              </a:gs>
            </a:gsLst>
            <a:lin ang="0" scaled="1"/>
          </a:gradFill>
          <a:ln/>
        </p:spPr>
      </p:sp>
      <p:sp>
        <p:nvSpPr>
          <p:cNvPr id="61" name="Shape 59"/>
          <p:cNvSpPr/>
          <p:nvPr/>
        </p:nvSpPr>
        <p:spPr>
          <a:xfrm>
            <a:off x="6920896" y="6187109"/>
            <a:ext cx="4762500" cy="496957"/>
          </a:xfrm>
          <a:custGeom>
            <a:avLst/>
            <a:gdLst/>
            <a:ahLst/>
            <a:cxnLst/>
            <a:rect l="l" t="t" r="r" b="b"/>
            <a:pathLst>
              <a:path w="4762500" h="496957">
                <a:moveTo>
                  <a:pt x="66259" y="0"/>
                </a:moveTo>
                <a:lnTo>
                  <a:pt x="4696241" y="0"/>
                </a:lnTo>
                <a:cubicBezTo>
                  <a:pt x="4732835" y="0"/>
                  <a:pt x="4762500" y="29665"/>
                  <a:pt x="4762500" y="66259"/>
                </a:cubicBezTo>
                <a:lnTo>
                  <a:pt x="4762500" y="430697"/>
                </a:lnTo>
                <a:cubicBezTo>
                  <a:pt x="4762500" y="467291"/>
                  <a:pt x="4732835" y="496957"/>
                  <a:pt x="4696241" y="496957"/>
                </a:cubicBezTo>
                <a:lnTo>
                  <a:pt x="66259" y="496957"/>
                </a:lnTo>
                <a:cubicBezTo>
                  <a:pt x="29665" y="496957"/>
                  <a:pt x="0" y="467291"/>
                  <a:pt x="0" y="430697"/>
                </a:cubicBezTo>
                <a:lnTo>
                  <a:pt x="0" y="66259"/>
                </a:lnTo>
                <a:cubicBezTo>
                  <a:pt x="0" y="29665"/>
                  <a:pt x="29665" y="0"/>
                  <a:pt x="6625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7020287" y="6286500"/>
            <a:ext cx="563217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Hardware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105166" y="6303065"/>
            <a:ext cx="530087" cy="1325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83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Controlado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7020287" y="6518413"/>
            <a:ext cx="4563717" cy="66261"/>
          </a:xfrm>
          <a:custGeom>
            <a:avLst/>
            <a:gdLst/>
            <a:ahLst/>
            <a:cxnLst/>
            <a:rect l="l" t="t" r="r" b="b"/>
            <a:pathLst>
              <a:path w="4563717" h="66261">
                <a:moveTo>
                  <a:pt x="33130" y="0"/>
                </a:moveTo>
                <a:lnTo>
                  <a:pt x="4530587" y="0"/>
                </a:lnTo>
                <a:cubicBezTo>
                  <a:pt x="4548884" y="0"/>
                  <a:pt x="4563717" y="14833"/>
                  <a:pt x="4563717" y="33130"/>
                </a:cubicBezTo>
                <a:lnTo>
                  <a:pt x="4563717" y="33130"/>
                </a:lnTo>
                <a:cubicBezTo>
                  <a:pt x="4563717" y="51428"/>
                  <a:pt x="4548884" y="66261"/>
                  <a:pt x="4530587" y="66261"/>
                </a:cubicBezTo>
                <a:lnTo>
                  <a:pt x="33130" y="66261"/>
                </a:lnTo>
                <a:cubicBezTo>
                  <a:pt x="14833" y="66261"/>
                  <a:pt x="0" y="51428"/>
                  <a:pt x="0" y="33130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65" name="Shape 63"/>
          <p:cNvSpPr/>
          <p:nvPr/>
        </p:nvSpPr>
        <p:spPr>
          <a:xfrm>
            <a:off x="7020287" y="6518413"/>
            <a:ext cx="4563717" cy="66261"/>
          </a:xfrm>
          <a:custGeom>
            <a:avLst/>
            <a:gdLst/>
            <a:ahLst/>
            <a:cxnLst/>
            <a:rect l="l" t="t" r="r" b="b"/>
            <a:pathLst>
              <a:path w="4563717" h="66261">
                <a:moveTo>
                  <a:pt x="33130" y="0"/>
                </a:moveTo>
                <a:lnTo>
                  <a:pt x="4530587" y="0"/>
                </a:lnTo>
                <a:cubicBezTo>
                  <a:pt x="4548884" y="0"/>
                  <a:pt x="4563717" y="14833"/>
                  <a:pt x="4563717" y="33130"/>
                </a:cubicBezTo>
                <a:lnTo>
                  <a:pt x="4563717" y="33130"/>
                </a:lnTo>
                <a:cubicBezTo>
                  <a:pt x="4563717" y="51428"/>
                  <a:pt x="4548884" y="66261"/>
                  <a:pt x="4530587" y="66261"/>
                </a:cubicBezTo>
                <a:lnTo>
                  <a:pt x="33130" y="66261"/>
                </a:lnTo>
                <a:cubicBezTo>
                  <a:pt x="14833" y="66261"/>
                  <a:pt x="0" y="51428"/>
                  <a:pt x="0" y="33130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gradFill rotWithShape="1" flip="none">
            <a:gsLst>
              <a:gs pos="0">
                <a:srgbClr val="E95420"/>
              </a:gs>
              <a:gs pos="100000">
                <a:srgbClr val="F5A623"/>
              </a:gs>
            </a:gsLst>
            <a:lin ang="0" scaled="1"/>
          </a:gradFill>
          <a:ln/>
        </p:spPr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8329" y="318329"/>
            <a:ext cx="11619008" cy="190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b="1" spc="50" kern="0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Ecosistema Linux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8329" y="572992"/>
            <a:ext cx="11698590" cy="3183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Linux: El Universo Modular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8329" y="954987"/>
            <a:ext cx="11634924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3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 ecosistema más diverso del mundo de sistemas operativos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8329" y="1273316"/>
            <a:ext cx="763990" cy="31833"/>
          </a:xfrm>
          <a:custGeom>
            <a:avLst/>
            <a:gdLst/>
            <a:ahLst/>
            <a:cxnLst/>
            <a:rect l="l" t="t" r="r" b="b"/>
            <a:pathLst>
              <a:path w="763990" h="31833">
                <a:moveTo>
                  <a:pt x="15916" y="0"/>
                </a:moveTo>
                <a:lnTo>
                  <a:pt x="748073" y="0"/>
                </a:lnTo>
                <a:cubicBezTo>
                  <a:pt x="756864" y="0"/>
                  <a:pt x="763990" y="7126"/>
                  <a:pt x="763990" y="15916"/>
                </a:cubicBezTo>
                <a:lnTo>
                  <a:pt x="763990" y="15916"/>
                </a:lnTo>
                <a:cubicBezTo>
                  <a:pt x="763990" y="24707"/>
                  <a:pt x="756864" y="31833"/>
                  <a:pt x="748073" y="31833"/>
                </a:cubicBezTo>
                <a:lnTo>
                  <a:pt x="15916" y="31833"/>
                </a:lnTo>
                <a:cubicBezTo>
                  <a:pt x="7126" y="31833"/>
                  <a:pt x="0" y="24707"/>
                  <a:pt x="0" y="15916"/>
                </a:cubicBezTo>
                <a:lnTo>
                  <a:pt x="0" y="15916"/>
                </a:lnTo>
                <a:cubicBezTo>
                  <a:pt x="0" y="7126"/>
                  <a:pt x="7126" y="0"/>
                  <a:pt x="15916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6" name="Shape 4"/>
          <p:cNvSpPr/>
          <p:nvPr/>
        </p:nvSpPr>
        <p:spPr>
          <a:xfrm>
            <a:off x="322308" y="1436460"/>
            <a:ext cx="5690131" cy="2936585"/>
          </a:xfrm>
          <a:custGeom>
            <a:avLst/>
            <a:gdLst/>
            <a:ahLst/>
            <a:cxnLst/>
            <a:rect l="l" t="t" r="r" b="b"/>
            <a:pathLst>
              <a:path w="5690131" h="2936585">
                <a:moveTo>
                  <a:pt x="127330" y="0"/>
                </a:moveTo>
                <a:lnTo>
                  <a:pt x="5562800" y="0"/>
                </a:lnTo>
                <a:cubicBezTo>
                  <a:pt x="5633123" y="0"/>
                  <a:pt x="5690131" y="57008"/>
                  <a:pt x="5690131" y="127330"/>
                </a:cubicBezTo>
                <a:lnTo>
                  <a:pt x="5690131" y="2809255"/>
                </a:lnTo>
                <a:cubicBezTo>
                  <a:pt x="5690131" y="2879577"/>
                  <a:pt x="5633123" y="2936585"/>
                  <a:pt x="5562800" y="2936585"/>
                </a:cubicBezTo>
                <a:lnTo>
                  <a:pt x="127330" y="2936585"/>
                </a:lnTo>
                <a:cubicBezTo>
                  <a:pt x="57008" y="2936585"/>
                  <a:pt x="0" y="2879577"/>
                  <a:pt x="0" y="2809255"/>
                </a:cubicBezTo>
                <a:lnTo>
                  <a:pt x="0" y="127330"/>
                </a:lnTo>
                <a:cubicBezTo>
                  <a:pt x="0" y="57055"/>
                  <a:pt x="57055" y="0"/>
                  <a:pt x="127330" y="0"/>
                </a:cubicBezTo>
                <a:close/>
              </a:path>
            </a:pathLst>
          </a:custGeom>
          <a:gradFill rotWithShape="1" flip="none">
            <a:gsLst>
              <a:gs pos="0">
                <a:srgbClr val="E95420">
                  <a:alpha val="20000"/>
                </a:srgbClr>
              </a:gs>
              <a:gs pos="100000">
                <a:srgbClr val="E95420">
                  <a:alpha val="5000"/>
                </a:srgbClr>
              </a:gs>
            </a:gsLst>
            <a:lin ang="2700000" scaled="1"/>
          </a:gradFill>
          <a:ln w="12700">
            <a:solidFill>
              <a:srgbClr val="E95420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485452" y="1599603"/>
            <a:ext cx="509326" cy="509326"/>
          </a:xfrm>
          <a:custGeom>
            <a:avLst/>
            <a:gdLst/>
            <a:ahLst/>
            <a:cxnLst/>
            <a:rect l="l" t="t" r="r" b="b"/>
            <a:pathLst>
              <a:path w="509326" h="509326">
                <a:moveTo>
                  <a:pt x="127332" y="0"/>
                </a:moveTo>
                <a:lnTo>
                  <a:pt x="381995" y="0"/>
                </a:lnTo>
                <a:cubicBezTo>
                  <a:pt x="452318" y="0"/>
                  <a:pt x="509326" y="57008"/>
                  <a:pt x="509326" y="127332"/>
                </a:cubicBezTo>
                <a:lnTo>
                  <a:pt x="509326" y="381995"/>
                </a:lnTo>
                <a:cubicBezTo>
                  <a:pt x="509326" y="452318"/>
                  <a:pt x="452318" y="509326"/>
                  <a:pt x="381995" y="509326"/>
                </a:cubicBezTo>
                <a:lnTo>
                  <a:pt x="127332" y="509326"/>
                </a:lnTo>
                <a:cubicBezTo>
                  <a:pt x="57008" y="509326"/>
                  <a:pt x="0" y="452318"/>
                  <a:pt x="0" y="381995"/>
                </a:cubicBezTo>
                <a:lnTo>
                  <a:pt x="0" y="127332"/>
                </a:lnTo>
                <a:cubicBezTo>
                  <a:pt x="0" y="57008"/>
                  <a:pt x="57008" y="0"/>
                  <a:pt x="127332" y="0"/>
                </a:cubicBezTo>
                <a:close/>
              </a:path>
            </a:pathLst>
          </a:custGeom>
          <a:solidFill>
            <a:srgbClr val="E95420"/>
          </a:solidFill>
          <a:ln/>
          <a:effectLst>
            <a:outerShdw sx="100000" sy="100000" kx="0" ky="0" algn="bl" rotWithShape="0" blurRad="101600" dist="50800" dir="2700000">
              <a:srgbClr val="ffffff">
                <a:alpha val="75000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614773" y="1711018"/>
            <a:ext cx="250684" cy="286496"/>
          </a:xfrm>
          <a:custGeom>
            <a:avLst/>
            <a:gdLst/>
            <a:ahLst/>
            <a:cxnLst/>
            <a:rect l="l" t="t" r="r" b="b"/>
            <a:pathLst>
              <a:path w="250684" h="286496">
                <a:moveTo>
                  <a:pt x="123607" y="68994"/>
                </a:moveTo>
                <a:cubicBezTo>
                  <a:pt x="124167" y="69274"/>
                  <a:pt x="124615" y="69945"/>
                  <a:pt x="125286" y="69945"/>
                </a:cubicBezTo>
                <a:cubicBezTo>
                  <a:pt x="125902" y="69945"/>
                  <a:pt x="126853" y="69722"/>
                  <a:pt x="126909" y="69106"/>
                </a:cubicBezTo>
                <a:cubicBezTo>
                  <a:pt x="127021" y="68323"/>
                  <a:pt x="125846" y="67819"/>
                  <a:pt x="125118" y="67483"/>
                </a:cubicBezTo>
                <a:cubicBezTo>
                  <a:pt x="124167" y="67092"/>
                  <a:pt x="122936" y="66924"/>
                  <a:pt x="122041" y="67427"/>
                </a:cubicBezTo>
                <a:cubicBezTo>
                  <a:pt x="121817" y="67539"/>
                  <a:pt x="121593" y="67819"/>
                  <a:pt x="121705" y="68043"/>
                </a:cubicBezTo>
                <a:cubicBezTo>
                  <a:pt x="121873" y="68770"/>
                  <a:pt x="122992" y="68658"/>
                  <a:pt x="123607" y="68994"/>
                </a:cubicBezTo>
                <a:close/>
                <a:moveTo>
                  <a:pt x="111353" y="69945"/>
                </a:moveTo>
                <a:cubicBezTo>
                  <a:pt x="112024" y="69945"/>
                  <a:pt x="112472" y="69274"/>
                  <a:pt x="113032" y="68994"/>
                </a:cubicBezTo>
                <a:cubicBezTo>
                  <a:pt x="113647" y="68658"/>
                  <a:pt x="114766" y="68770"/>
                  <a:pt x="114990" y="68099"/>
                </a:cubicBezTo>
                <a:cubicBezTo>
                  <a:pt x="115102" y="67875"/>
                  <a:pt x="114878" y="67595"/>
                  <a:pt x="114654" y="67483"/>
                </a:cubicBezTo>
                <a:cubicBezTo>
                  <a:pt x="113759" y="66980"/>
                  <a:pt x="112528" y="67148"/>
                  <a:pt x="111577" y="67539"/>
                </a:cubicBezTo>
                <a:cubicBezTo>
                  <a:pt x="110849" y="67875"/>
                  <a:pt x="109674" y="68379"/>
                  <a:pt x="109786" y="69162"/>
                </a:cubicBezTo>
                <a:cubicBezTo>
                  <a:pt x="109842" y="69722"/>
                  <a:pt x="110793" y="70001"/>
                  <a:pt x="111353" y="69945"/>
                </a:cubicBezTo>
                <a:close/>
                <a:moveTo>
                  <a:pt x="235016" y="225951"/>
                </a:moveTo>
                <a:cubicBezTo>
                  <a:pt x="233002" y="223713"/>
                  <a:pt x="232051" y="219460"/>
                  <a:pt x="230987" y="214928"/>
                </a:cubicBezTo>
                <a:cubicBezTo>
                  <a:pt x="229980" y="210396"/>
                  <a:pt x="228805" y="205527"/>
                  <a:pt x="225112" y="202394"/>
                </a:cubicBezTo>
                <a:cubicBezTo>
                  <a:pt x="224385" y="201778"/>
                  <a:pt x="223657" y="201219"/>
                  <a:pt x="222874" y="200771"/>
                </a:cubicBezTo>
                <a:cubicBezTo>
                  <a:pt x="222146" y="200323"/>
                  <a:pt x="221363" y="199932"/>
                  <a:pt x="220580" y="199652"/>
                </a:cubicBezTo>
                <a:cubicBezTo>
                  <a:pt x="225728" y="184376"/>
                  <a:pt x="223713" y="169156"/>
                  <a:pt x="218509" y="155391"/>
                </a:cubicBezTo>
                <a:cubicBezTo>
                  <a:pt x="212130" y="138548"/>
                  <a:pt x="200995" y="123831"/>
                  <a:pt x="192490" y="113759"/>
                </a:cubicBezTo>
                <a:cubicBezTo>
                  <a:pt x="182921" y="101728"/>
                  <a:pt x="173632" y="90313"/>
                  <a:pt x="173800" y="73471"/>
                </a:cubicBezTo>
                <a:cubicBezTo>
                  <a:pt x="174080" y="47787"/>
                  <a:pt x="176654" y="56"/>
                  <a:pt x="131385" y="0"/>
                </a:cubicBezTo>
                <a:cubicBezTo>
                  <a:pt x="74086" y="-112"/>
                  <a:pt x="88411" y="57859"/>
                  <a:pt x="87795" y="75653"/>
                </a:cubicBezTo>
                <a:cubicBezTo>
                  <a:pt x="86844" y="88747"/>
                  <a:pt x="84214" y="99043"/>
                  <a:pt x="75205" y="111857"/>
                </a:cubicBezTo>
                <a:cubicBezTo>
                  <a:pt x="64629" y="124447"/>
                  <a:pt x="49745" y="144759"/>
                  <a:pt x="42695" y="165966"/>
                </a:cubicBezTo>
                <a:cubicBezTo>
                  <a:pt x="39337" y="175982"/>
                  <a:pt x="37770" y="186166"/>
                  <a:pt x="39225" y="195791"/>
                </a:cubicBezTo>
                <a:cubicBezTo>
                  <a:pt x="35588" y="199036"/>
                  <a:pt x="32846" y="204017"/>
                  <a:pt x="29937" y="207094"/>
                </a:cubicBezTo>
                <a:cubicBezTo>
                  <a:pt x="27586" y="209500"/>
                  <a:pt x="24173" y="210396"/>
                  <a:pt x="20424" y="211739"/>
                </a:cubicBezTo>
                <a:cubicBezTo>
                  <a:pt x="16675" y="213081"/>
                  <a:pt x="12590" y="215096"/>
                  <a:pt x="10072" y="219852"/>
                </a:cubicBezTo>
                <a:cubicBezTo>
                  <a:pt x="8897" y="222034"/>
                  <a:pt x="8505" y="224385"/>
                  <a:pt x="8505" y="226791"/>
                </a:cubicBezTo>
                <a:cubicBezTo>
                  <a:pt x="8505" y="228973"/>
                  <a:pt x="8841" y="231211"/>
                  <a:pt x="9177" y="233394"/>
                </a:cubicBezTo>
                <a:cubicBezTo>
                  <a:pt x="9848" y="237926"/>
                  <a:pt x="10576" y="242179"/>
                  <a:pt x="9624" y="245032"/>
                </a:cubicBezTo>
                <a:cubicBezTo>
                  <a:pt x="6715" y="253090"/>
                  <a:pt x="6323" y="258686"/>
                  <a:pt x="8393" y="262771"/>
                </a:cubicBezTo>
                <a:cubicBezTo>
                  <a:pt x="10520" y="266855"/>
                  <a:pt x="14772" y="268646"/>
                  <a:pt x="19641" y="269653"/>
                </a:cubicBezTo>
                <a:cubicBezTo>
                  <a:pt x="29321" y="271668"/>
                  <a:pt x="42471" y="271164"/>
                  <a:pt x="52823" y="276648"/>
                </a:cubicBezTo>
                <a:cubicBezTo>
                  <a:pt x="63902" y="282467"/>
                  <a:pt x="75149" y="284538"/>
                  <a:pt x="84102" y="282467"/>
                </a:cubicBezTo>
                <a:cubicBezTo>
                  <a:pt x="90593" y="281012"/>
                  <a:pt x="95909" y="277095"/>
                  <a:pt x="98595" y="271164"/>
                </a:cubicBezTo>
                <a:cubicBezTo>
                  <a:pt x="105589" y="271108"/>
                  <a:pt x="113311" y="268142"/>
                  <a:pt x="125622" y="267471"/>
                </a:cubicBezTo>
                <a:cubicBezTo>
                  <a:pt x="133959" y="266799"/>
                  <a:pt x="144423" y="270437"/>
                  <a:pt x="156454" y="269765"/>
                </a:cubicBezTo>
                <a:cubicBezTo>
                  <a:pt x="156789" y="271052"/>
                  <a:pt x="157237" y="272339"/>
                  <a:pt x="157853" y="273514"/>
                </a:cubicBezTo>
                <a:lnTo>
                  <a:pt x="157853" y="273570"/>
                </a:lnTo>
                <a:cubicBezTo>
                  <a:pt x="162497" y="282915"/>
                  <a:pt x="171170" y="287168"/>
                  <a:pt x="180403" y="286440"/>
                </a:cubicBezTo>
                <a:cubicBezTo>
                  <a:pt x="189692" y="285713"/>
                  <a:pt x="199484" y="280285"/>
                  <a:pt x="207430" y="270828"/>
                </a:cubicBezTo>
                <a:cubicBezTo>
                  <a:pt x="215040" y="261652"/>
                  <a:pt x="227574" y="257846"/>
                  <a:pt x="235912" y="252810"/>
                </a:cubicBezTo>
                <a:cubicBezTo>
                  <a:pt x="240052" y="250292"/>
                  <a:pt x="243410" y="247159"/>
                  <a:pt x="243690" y="242570"/>
                </a:cubicBezTo>
                <a:cubicBezTo>
                  <a:pt x="243913" y="237982"/>
                  <a:pt x="241227" y="232890"/>
                  <a:pt x="235016" y="225951"/>
                </a:cubicBezTo>
                <a:close/>
                <a:moveTo>
                  <a:pt x="125230" y="48850"/>
                </a:moveTo>
                <a:cubicBezTo>
                  <a:pt x="130714" y="36428"/>
                  <a:pt x="144367" y="36651"/>
                  <a:pt x="149851" y="48626"/>
                </a:cubicBezTo>
                <a:cubicBezTo>
                  <a:pt x="153488" y="56572"/>
                  <a:pt x="151865" y="65916"/>
                  <a:pt x="147445" y="71232"/>
                </a:cubicBezTo>
                <a:cubicBezTo>
                  <a:pt x="146549" y="70785"/>
                  <a:pt x="144143" y="69777"/>
                  <a:pt x="140394" y="68490"/>
                </a:cubicBezTo>
                <a:cubicBezTo>
                  <a:pt x="141010" y="67819"/>
                  <a:pt x="142129" y="66980"/>
                  <a:pt x="142577" y="65916"/>
                </a:cubicBezTo>
                <a:cubicBezTo>
                  <a:pt x="145262" y="59314"/>
                  <a:pt x="142465" y="50808"/>
                  <a:pt x="137485" y="50640"/>
                </a:cubicBezTo>
                <a:cubicBezTo>
                  <a:pt x="133400" y="50361"/>
                  <a:pt x="129707" y="56684"/>
                  <a:pt x="130882" y="63510"/>
                </a:cubicBezTo>
                <a:cubicBezTo>
                  <a:pt x="128588" y="62391"/>
                  <a:pt x="125622" y="61552"/>
                  <a:pt x="123607" y="61048"/>
                </a:cubicBezTo>
                <a:cubicBezTo>
                  <a:pt x="123048" y="57187"/>
                  <a:pt x="123440" y="52879"/>
                  <a:pt x="125230" y="48850"/>
                </a:cubicBezTo>
                <a:close/>
                <a:moveTo>
                  <a:pt x="102456" y="42415"/>
                </a:moveTo>
                <a:cubicBezTo>
                  <a:pt x="108108" y="42415"/>
                  <a:pt x="114095" y="50361"/>
                  <a:pt x="113144" y="61160"/>
                </a:cubicBezTo>
                <a:cubicBezTo>
                  <a:pt x="111185" y="61720"/>
                  <a:pt x="109171" y="62559"/>
                  <a:pt x="107436" y="63734"/>
                </a:cubicBezTo>
                <a:cubicBezTo>
                  <a:pt x="108108" y="58754"/>
                  <a:pt x="105589" y="52487"/>
                  <a:pt x="102064" y="52767"/>
                </a:cubicBezTo>
                <a:cubicBezTo>
                  <a:pt x="97364" y="53158"/>
                  <a:pt x="96581" y="64629"/>
                  <a:pt x="101057" y="68490"/>
                </a:cubicBezTo>
                <a:cubicBezTo>
                  <a:pt x="101617" y="68938"/>
                  <a:pt x="102120" y="68379"/>
                  <a:pt x="97756" y="71568"/>
                </a:cubicBezTo>
                <a:cubicBezTo>
                  <a:pt x="89026" y="63398"/>
                  <a:pt x="91880" y="42415"/>
                  <a:pt x="102456" y="42415"/>
                </a:cubicBezTo>
                <a:close/>
                <a:moveTo>
                  <a:pt x="94846" y="76380"/>
                </a:moveTo>
                <a:cubicBezTo>
                  <a:pt x="98315" y="73806"/>
                  <a:pt x="102456" y="70785"/>
                  <a:pt x="102736" y="70505"/>
                </a:cubicBezTo>
                <a:cubicBezTo>
                  <a:pt x="105366" y="68043"/>
                  <a:pt x="110290" y="62559"/>
                  <a:pt x="118348" y="62559"/>
                </a:cubicBezTo>
                <a:cubicBezTo>
                  <a:pt x="122320" y="62559"/>
                  <a:pt x="127077" y="63846"/>
                  <a:pt x="132840" y="67539"/>
                </a:cubicBezTo>
                <a:cubicBezTo>
                  <a:pt x="136365" y="69833"/>
                  <a:pt x="139163" y="70001"/>
                  <a:pt x="145486" y="72743"/>
                </a:cubicBezTo>
                <a:cubicBezTo>
                  <a:pt x="150187" y="74702"/>
                  <a:pt x="153152" y="78171"/>
                  <a:pt x="151362" y="82927"/>
                </a:cubicBezTo>
                <a:cubicBezTo>
                  <a:pt x="149907" y="86900"/>
                  <a:pt x="145207" y="90985"/>
                  <a:pt x="138660" y="93055"/>
                </a:cubicBezTo>
                <a:cubicBezTo>
                  <a:pt x="132448" y="95070"/>
                  <a:pt x="127580" y="102008"/>
                  <a:pt x="117284" y="101393"/>
                </a:cubicBezTo>
                <a:cubicBezTo>
                  <a:pt x="115102" y="101281"/>
                  <a:pt x="113367" y="100833"/>
                  <a:pt x="111913" y="100218"/>
                </a:cubicBezTo>
                <a:cubicBezTo>
                  <a:pt x="107436" y="98259"/>
                  <a:pt x="105086" y="94398"/>
                  <a:pt x="100721" y="91824"/>
                </a:cubicBezTo>
                <a:cubicBezTo>
                  <a:pt x="95909" y="89138"/>
                  <a:pt x="93335" y="86005"/>
                  <a:pt x="92496" y="83263"/>
                </a:cubicBezTo>
                <a:cubicBezTo>
                  <a:pt x="91712" y="80521"/>
                  <a:pt x="92496" y="78227"/>
                  <a:pt x="94846" y="76380"/>
                </a:cubicBezTo>
                <a:close/>
                <a:moveTo>
                  <a:pt x="96692" y="263274"/>
                </a:moveTo>
                <a:cubicBezTo>
                  <a:pt x="95182" y="282915"/>
                  <a:pt x="72128" y="282523"/>
                  <a:pt x="54557" y="273346"/>
                </a:cubicBezTo>
                <a:cubicBezTo>
                  <a:pt x="37826" y="264505"/>
                  <a:pt x="16171" y="269709"/>
                  <a:pt x="11751" y="261092"/>
                </a:cubicBezTo>
                <a:cubicBezTo>
                  <a:pt x="10408" y="258462"/>
                  <a:pt x="10408" y="253985"/>
                  <a:pt x="13206" y="246319"/>
                </a:cubicBezTo>
                <a:lnTo>
                  <a:pt x="13206" y="246208"/>
                </a:lnTo>
                <a:cubicBezTo>
                  <a:pt x="14549" y="241955"/>
                  <a:pt x="13541" y="237255"/>
                  <a:pt x="12870" y="232834"/>
                </a:cubicBezTo>
                <a:cubicBezTo>
                  <a:pt x="12198" y="228469"/>
                  <a:pt x="11863" y="224441"/>
                  <a:pt x="13374" y="221643"/>
                </a:cubicBezTo>
                <a:cubicBezTo>
                  <a:pt x="15332" y="217894"/>
                  <a:pt x="18130" y="216551"/>
                  <a:pt x="21655" y="215320"/>
                </a:cubicBezTo>
                <a:cubicBezTo>
                  <a:pt x="27419" y="213249"/>
                  <a:pt x="28258" y="213417"/>
                  <a:pt x="32623" y="209780"/>
                </a:cubicBezTo>
                <a:cubicBezTo>
                  <a:pt x="35700" y="206591"/>
                  <a:pt x="37938" y="202562"/>
                  <a:pt x="40624" y="199708"/>
                </a:cubicBezTo>
                <a:cubicBezTo>
                  <a:pt x="43478" y="196630"/>
                  <a:pt x="46220" y="195175"/>
                  <a:pt x="50529" y="195847"/>
                </a:cubicBezTo>
                <a:cubicBezTo>
                  <a:pt x="55061" y="196518"/>
                  <a:pt x="58978" y="199652"/>
                  <a:pt x="62783" y="204800"/>
                </a:cubicBezTo>
                <a:lnTo>
                  <a:pt x="73750" y="224720"/>
                </a:lnTo>
                <a:cubicBezTo>
                  <a:pt x="79066" y="235856"/>
                  <a:pt x="97868" y="251803"/>
                  <a:pt x="96692" y="263274"/>
                </a:cubicBezTo>
                <a:close/>
                <a:moveTo>
                  <a:pt x="95909" y="248782"/>
                </a:moveTo>
                <a:cubicBezTo>
                  <a:pt x="93615" y="245088"/>
                  <a:pt x="90537" y="241172"/>
                  <a:pt x="87851" y="237814"/>
                </a:cubicBezTo>
                <a:cubicBezTo>
                  <a:pt x="91824" y="237814"/>
                  <a:pt x="95797" y="236583"/>
                  <a:pt x="97196" y="232834"/>
                </a:cubicBezTo>
                <a:cubicBezTo>
                  <a:pt x="98483" y="229365"/>
                  <a:pt x="97196" y="224497"/>
                  <a:pt x="93055" y="218901"/>
                </a:cubicBezTo>
                <a:cubicBezTo>
                  <a:pt x="85501" y="208717"/>
                  <a:pt x="71624" y="200715"/>
                  <a:pt x="71624" y="200715"/>
                </a:cubicBezTo>
                <a:cubicBezTo>
                  <a:pt x="64070" y="196015"/>
                  <a:pt x="59817" y="190251"/>
                  <a:pt x="57859" y="183984"/>
                </a:cubicBezTo>
                <a:cubicBezTo>
                  <a:pt x="55900" y="177717"/>
                  <a:pt x="56180" y="170946"/>
                  <a:pt x="57691" y="164288"/>
                </a:cubicBezTo>
                <a:cubicBezTo>
                  <a:pt x="60601" y="151474"/>
                  <a:pt x="68099" y="138995"/>
                  <a:pt x="72911" y="131161"/>
                </a:cubicBezTo>
                <a:cubicBezTo>
                  <a:pt x="74198" y="130210"/>
                  <a:pt x="73359" y="132952"/>
                  <a:pt x="68043" y="142800"/>
                </a:cubicBezTo>
                <a:cubicBezTo>
                  <a:pt x="63287" y="151809"/>
                  <a:pt x="54389" y="172625"/>
                  <a:pt x="66588" y="188908"/>
                </a:cubicBezTo>
                <a:cubicBezTo>
                  <a:pt x="66924" y="177325"/>
                  <a:pt x="69666" y="165519"/>
                  <a:pt x="74310" y="154495"/>
                </a:cubicBezTo>
                <a:cubicBezTo>
                  <a:pt x="81025" y="139163"/>
                  <a:pt x="95182" y="112584"/>
                  <a:pt x="96301" y="91433"/>
                </a:cubicBezTo>
                <a:cubicBezTo>
                  <a:pt x="96916" y="91880"/>
                  <a:pt x="98875" y="93223"/>
                  <a:pt x="99770" y="93727"/>
                </a:cubicBezTo>
                <a:cubicBezTo>
                  <a:pt x="102344" y="95238"/>
                  <a:pt x="104302" y="97476"/>
                  <a:pt x="106821" y="99490"/>
                </a:cubicBezTo>
                <a:cubicBezTo>
                  <a:pt x="113759" y="105086"/>
                  <a:pt x="122768" y="104638"/>
                  <a:pt x="130546" y="100162"/>
                </a:cubicBezTo>
                <a:cubicBezTo>
                  <a:pt x="134015" y="98203"/>
                  <a:pt x="136813" y="95965"/>
                  <a:pt x="139443" y="95126"/>
                </a:cubicBezTo>
                <a:cubicBezTo>
                  <a:pt x="144983" y="93391"/>
                  <a:pt x="149403" y="90313"/>
                  <a:pt x="151921" y="86732"/>
                </a:cubicBezTo>
                <a:cubicBezTo>
                  <a:pt x="156230" y="103743"/>
                  <a:pt x="166302" y="128308"/>
                  <a:pt x="172737" y="140282"/>
                </a:cubicBezTo>
                <a:cubicBezTo>
                  <a:pt x="176150" y="146661"/>
                  <a:pt x="182977" y="160147"/>
                  <a:pt x="185943" y="176430"/>
                </a:cubicBezTo>
                <a:cubicBezTo>
                  <a:pt x="187789" y="176374"/>
                  <a:pt x="189860" y="176654"/>
                  <a:pt x="192042" y="177213"/>
                </a:cubicBezTo>
                <a:cubicBezTo>
                  <a:pt x="199764" y="157237"/>
                  <a:pt x="185495" y="135694"/>
                  <a:pt x="179004" y="129707"/>
                </a:cubicBezTo>
                <a:cubicBezTo>
                  <a:pt x="176374" y="127133"/>
                  <a:pt x="176262" y="126014"/>
                  <a:pt x="177549" y="126069"/>
                </a:cubicBezTo>
                <a:cubicBezTo>
                  <a:pt x="184600" y="132337"/>
                  <a:pt x="193888" y="144927"/>
                  <a:pt x="197246" y="159084"/>
                </a:cubicBezTo>
                <a:cubicBezTo>
                  <a:pt x="198813" y="165575"/>
                  <a:pt x="199092" y="172345"/>
                  <a:pt x="197470" y="179060"/>
                </a:cubicBezTo>
                <a:cubicBezTo>
                  <a:pt x="206646" y="182865"/>
                  <a:pt x="217558" y="189076"/>
                  <a:pt x="214648" y="198533"/>
                </a:cubicBezTo>
                <a:cubicBezTo>
                  <a:pt x="213417" y="198477"/>
                  <a:pt x="212858" y="198533"/>
                  <a:pt x="212298" y="198533"/>
                </a:cubicBezTo>
                <a:cubicBezTo>
                  <a:pt x="214089" y="192881"/>
                  <a:pt x="210116" y="188685"/>
                  <a:pt x="199540" y="183928"/>
                </a:cubicBezTo>
                <a:cubicBezTo>
                  <a:pt x="188573" y="179116"/>
                  <a:pt x="179396" y="179116"/>
                  <a:pt x="178109" y="190923"/>
                </a:cubicBezTo>
                <a:cubicBezTo>
                  <a:pt x="171338" y="193273"/>
                  <a:pt x="167869" y="199148"/>
                  <a:pt x="166134" y="206199"/>
                </a:cubicBezTo>
                <a:cubicBezTo>
                  <a:pt x="164567" y="212466"/>
                  <a:pt x="164120" y="220020"/>
                  <a:pt x="163672" y="228525"/>
                </a:cubicBezTo>
                <a:cubicBezTo>
                  <a:pt x="163392" y="232834"/>
                  <a:pt x="161658" y="238598"/>
                  <a:pt x="159867" y="244753"/>
                </a:cubicBezTo>
                <a:cubicBezTo>
                  <a:pt x="141905" y="257567"/>
                  <a:pt x="116949" y="263162"/>
                  <a:pt x="95909" y="248782"/>
                </a:cubicBezTo>
                <a:close/>
                <a:moveTo>
                  <a:pt x="239940" y="242347"/>
                </a:moveTo>
                <a:cubicBezTo>
                  <a:pt x="239437" y="251747"/>
                  <a:pt x="216886" y="253482"/>
                  <a:pt x="204576" y="268366"/>
                </a:cubicBezTo>
                <a:cubicBezTo>
                  <a:pt x="197190" y="277151"/>
                  <a:pt x="188125" y="282020"/>
                  <a:pt x="180179" y="282635"/>
                </a:cubicBezTo>
                <a:cubicBezTo>
                  <a:pt x="172233" y="283251"/>
                  <a:pt x="165351" y="279949"/>
                  <a:pt x="161322" y="271836"/>
                </a:cubicBezTo>
                <a:cubicBezTo>
                  <a:pt x="158692" y="265624"/>
                  <a:pt x="159979" y="258910"/>
                  <a:pt x="161937" y="251523"/>
                </a:cubicBezTo>
                <a:cubicBezTo>
                  <a:pt x="164008" y="243578"/>
                  <a:pt x="167085" y="235408"/>
                  <a:pt x="167477" y="228805"/>
                </a:cubicBezTo>
                <a:cubicBezTo>
                  <a:pt x="167925" y="220300"/>
                  <a:pt x="168428" y="212858"/>
                  <a:pt x="169827" y="207150"/>
                </a:cubicBezTo>
                <a:cubicBezTo>
                  <a:pt x="171282" y="201387"/>
                  <a:pt x="173520" y="197526"/>
                  <a:pt x="177493" y="195343"/>
                </a:cubicBezTo>
                <a:cubicBezTo>
                  <a:pt x="177661" y="195231"/>
                  <a:pt x="177885" y="195175"/>
                  <a:pt x="178053" y="195064"/>
                </a:cubicBezTo>
                <a:cubicBezTo>
                  <a:pt x="178500" y="202450"/>
                  <a:pt x="182138" y="209948"/>
                  <a:pt x="188573" y="211571"/>
                </a:cubicBezTo>
                <a:cubicBezTo>
                  <a:pt x="195623" y="213417"/>
                  <a:pt x="205751" y="207374"/>
                  <a:pt x="210060" y="202450"/>
                </a:cubicBezTo>
                <a:cubicBezTo>
                  <a:pt x="215096" y="202282"/>
                  <a:pt x="218845" y="201946"/>
                  <a:pt x="222706" y="205304"/>
                </a:cubicBezTo>
                <a:cubicBezTo>
                  <a:pt x="228246" y="210060"/>
                  <a:pt x="226679" y="222258"/>
                  <a:pt x="232274" y="228581"/>
                </a:cubicBezTo>
                <a:cubicBezTo>
                  <a:pt x="238206" y="235072"/>
                  <a:pt x="240108" y="239493"/>
                  <a:pt x="239940" y="242347"/>
                </a:cubicBezTo>
                <a:close/>
                <a:moveTo>
                  <a:pt x="97028" y="83207"/>
                </a:moveTo>
                <a:cubicBezTo>
                  <a:pt x="98147" y="84270"/>
                  <a:pt x="99658" y="85725"/>
                  <a:pt x="101505" y="87180"/>
                </a:cubicBezTo>
                <a:cubicBezTo>
                  <a:pt x="105198" y="90090"/>
                  <a:pt x="110346" y="93111"/>
                  <a:pt x="116781" y="93111"/>
                </a:cubicBezTo>
                <a:cubicBezTo>
                  <a:pt x="123272" y="93111"/>
                  <a:pt x="129371" y="89810"/>
                  <a:pt x="134575" y="87068"/>
                </a:cubicBezTo>
                <a:cubicBezTo>
                  <a:pt x="137317" y="85613"/>
                  <a:pt x="140674" y="83151"/>
                  <a:pt x="142856" y="81248"/>
                </a:cubicBezTo>
                <a:cubicBezTo>
                  <a:pt x="145039" y="79346"/>
                  <a:pt x="146158" y="77723"/>
                  <a:pt x="144591" y="77555"/>
                </a:cubicBezTo>
                <a:cubicBezTo>
                  <a:pt x="143024" y="77388"/>
                  <a:pt x="143136" y="79010"/>
                  <a:pt x="141234" y="80409"/>
                </a:cubicBezTo>
                <a:cubicBezTo>
                  <a:pt x="138772" y="82200"/>
                  <a:pt x="135806" y="84550"/>
                  <a:pt x="133456" y="85893"/>
                </a:cubicBezTo>
                <a:cubicBezTo>
                  <a:pt x="129315" y="88243"/>
                  <a:pt x="122544" y="91600"/>
                  <a:pt x="116725" y="91600"/>
                </a:cubicBezTo>
                <a:cubicBezTo>
                  <a:pt x="110905" y="91600"/>
                  <a:pt x="106261" y="88915"/>
                  <a:pt x="102792" y="86173"/>
                </a:cubicBezTo>
                <a:cubicBezTo>
                  <a:pt x="101057" y="84774"/>
                  <a:pt x="99602" y="83375"/>
                  <a:pt x="98483" y="82312"/>
                </a:cubicBezTo>
                <a:cubicBezTo>
                  <a:pt x="97644" y="81528"/>
                  <a:pt x="97420" y="79738"/>
                  <a:pt x="96077" y="79570"/>
                </a:cubicBezTo>
                <a:cubicBezTo>
                  <a:pt x="95294" y="79514"/>
                  <a:pt x="95070" y="81640"/>
                  <a:pt x="97028" y="8320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122110" y="1631436"/>
            <a:ext cx="2140762" cy="254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4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no es una Empresa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22110" y="1886099"/>
            <a:ext cx="2108930" cy="190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b="1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es un Kernel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85452" y="2236261"/>
            <a:ext cx="5427509" cy="4138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3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diferencia de Windows y macOS, </a:t>
            </a:r>
            <a:pPr>
              <a:lnSpc>
                <a:spcPct val="140000"/>
              </a:lnSpc>
            </a:pPr>
            <a:r>
              <a:rPr lang="en-US" sz="1003" b="1" dirty="0">
                <a:solidFill>
                  <a:srgbClr val="F0F2F5">
                    <a:alpha val="90000"/>
                  </a:srgbClr>
                </a:solidFill>
                <a:highlight>
                  <a:srgbClr val="E95420">
                    <a:alpha val="3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no es una empresa </a:t>
            </a:r>
            <a:pPr>
              <a:lnSpc>
                <a:spcPct val="140000"/>
              </a:lnSpc>
            </a:pPr>
            <a:r>
              <a:rPr lang="en-US" sz="1003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Linux es simplemente un kernel de código abierto que cualquiera puede usar.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01368" y="2777420"/>
            <a:ext cx="5347927" cy="1432480"/>
          </a:xfrm>
          <a:custGeom>
            <a:avLst/>
            <a:gdLst/>
            <a:ahLst/>
            <a:cxnLst/>
            <a:rect l="l" t="t" r="r" b="b"/>
            <a:pathLst>
              <a:path w="5347927" h="1432480">
                <a:moveTo>
                  <a:pt x="31833" y="0"/>
                </a:moveTo>
                <a:lnTo>
                  <a:pt x="5252423" y="0"/>
                </a:lnTo>
                <a:cubicBezTo>
                  <a:pt x="5305169" y="0"/>
                  <a:pt x="5347927" y="42758"/>
                  <a:pt x="5347927" y="95503"/>
                </a:cubicBezTo>
                <a:lnTo>
                  <a:pt x="5347927" y="1336977"/>
                </a:lnTo>
                <a:cubicBezTo>
                  <a:pt x="5347927" y="1389687"/>
                  <a:pt x="5305133" y="1432480"/>
                  <a:pt x="5252423" y="1432480"/>
                </a:cubicBezTo>
                <a:lnTo>
                  <a:pt x="31833" y="1432480"/>
                </a:lnTo>
                <a:cubicBezTo>
                  <a:pt x="14252" y="1432480"/>
                  <a:pt x="0" y="1418228"/>
                  <a:pt x="0" y="1400648"/>
                </a:cubicBezTo>
                <a:lnTo>
                  <a:pt x="0" y="31833"/>
                </a:lnTo>
                <a:cubicBezTo>
                  <a:pt x="0" y="14264"/>
                  <a:pt x="14264" y="0"/>
                  <a:pt x="3183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501368" y="2777420"/>
            <a:ext cx="31833" cy="1432480"/>
          </a:xfrm>
          <a:custGeom>
            <a:avLst/>
            <a:gdLst/>
            <a:ahLst/>
            <a:cxnLst/>
            <a:rect l="l" t="t" r="r" b="b"/>
            <a:pathLst>
              <a:path w="31833" h="1432480">
                <a:moveTo>
                  <a:pt x="31833" y="0"/>
                </a:moveTo>
                <a:lnTo>
                  <a:pt x="31833" y="0"/>
                </a:lnTo>
                <a:lnTo>
                  <a:pt x="31833" y="1432480"/>
                </a:lnTo>
                <a:lnTo>
                  <a:pt x="31833" y="1432480"/>
                </a:lnTo>
                <a:cubicBezTo>
                  <a:pt x="14252" y="1432480"/>
                  <a:pt x="0" y="1418228"/>
                  <a:pt x="0" y="1400648"/>
                </a:cubicBezTo>
                <a:lnTo>
                  <a:pt x="0" y="31833"/>
                </a:lnTo>
                <a:cubicBezTo>
                  <a:pt x="0" y="14252"/>
                  <a:pt x="14252" y="0"/>
                  <a:pt x="31833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14" name="Text 12"/>
          <p:cNvSpPr/>
          <p:nvPr/>
        </p:nvSpPr>
        <p:spPr>
          <a:xfrm>
            <a:off x="644616" y="2904752"/>
            <a:ext cx="5141013" cy="190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Cualquiera puede: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67496" y="3191248"/>
            <a:ext cx="97488" cy="111415"/>
          </a:xfrm>
          <a:custGeom>
            <a:avLst/>
            <a:gdLst/>
            <a:ahLst/>
            <a:cxnLst/>
            <a:rect l="l" t="t" r="r" b="b"/>
            <a:pathLst>
              <a:path w="97488" h="111415">
                <a:moveTo>
                  <a:pt x="94616" y="15254"/>
                </a:moveTo>
                <a:cubicBezTo>
                  <a:pt x="97728" y="17517"/>
                  <a:pt x="98424" y="21870"/>
                  <a:pt x="96161" y="24981"/>
                </a:cubicBezTo>
                <a:lnTo>
                  <a:pt x="40453" y="101579"/>
                </a:lnTo>
                <a:cubicBezTo>
                  <a:pt x="39256" y="103233"/>
                  <a:pt x="37407" y="104256"/>
                  <a:pt x="35361" y="104430"/>
                </a:cubicBezTo>
                <a:cubicBezTo>
                  <a:pt x="33316" y="104604"/>
                  <a:pt x="31336" y="103842"/>
                  <a:pt x="29899" y="102406"/>
                </a:cubicBezTo>
                <a:lnTo>
                  <a:pt x="2046" y="74552"/>
                </a:lnTo>
                <a:cubicBezTo>
                  <a:pt x="-675" y="71832"/>
                  <a:pt x="-675" y="67415"/>
                  <a:pt x="2046" y="64695"/>
                </a:cubicBezTo>
                <a:cubicBezTo>
                  <a:pt x="4766" y="61975"/>
                  <a:pt x="9183" y="61975"/>
                  <a:pt x="11903" y="64695"/>
                </a:cubicBezTo>
                <a:lnTo>
                  <a:pt x="33990" y="86782"/>
                </a:lnTo>
                <a:lnTo>
                  <a:pt x="84911" y="16778"/>
                </a:lnTo>
                <a:cubicBezTo>
                  <a:pt x="87174" y="13666"/>
                  <a:pt x="91526" y="12969"/>
                  <a:pt x="94638" y="1523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6" name="Text 14"/>
          <p:cNvSpPr/>
          <p:nvPr/>
        </p:nvSpPr>
        <p:spPr>
          <a:xfrm>
            <a:off x="847551" y="3159415"/>
            <a:ext cx="1233525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Tomar el kernel de Linux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67496" y="3382245"/>
            <a:ext cx="97488" cy="111415"/>
          </a:xfrm>
          <a:custGeom>
            <a:avLst/>
            <a:gdLst/>
            <a:ahLst/>
            <a:cxnLst/>
            <a:rect l="l" t="t" r="r" b="b"/>
            <a:pathLst>
              <a:path w="97488" h="111415">
                <a:moveTo>
                  <a:pt x="94616" y="15254"/>
                </a:moveTo>
                <a:cubicBezTo>
                  <a:pt x="97728" y="17517"/>
                  <a:pt x="98424" y="21870"/>
                  <a:pt x="96161" y="24981"/>
                </a:cubicBezTo>
                <a:lnTo>
                  <a:pt x="40453" y="101579"/>
                </a:lnTo>
                <a:cubicBezTo>
                  <a:pt x="39256" y="103233"/>
                  <a:pt x="37407" y="104256"/>
                  <a:pt x="35361" y="104430"/>
                </a:cubicBezTo>
                <a:cubicBezTo>
                  <a:pt x="33316" y="104604"/>
                  <a:pt x="31336" y="103842"/>
                  <a:pt x="29899" y="102406"/>
                </a:cubicBezTo>
                <a:lnTo>
                  <a:pt x="2046" y="74552"/>
                </a:lnTo>
                <a:cubicBezTo>
                  <a:pt x="-675" y="71832"/>
                  <a:pt x="-675" y="67415"/>
                  <a:pt x="2046" y="64695"/>
                </a:cubicBezTo>
                <a:cubicBezTo>
                  <a:pt x="4766" y="61975"/>
                  <a:pt x="9183" y="61975"/>
                  <a:pt x="11903" y="64695"/>
                </a:cubicBezTo>
                <a:lnTo>
                  <a:pt x="33990" y="86782"/>
                </a:lnTo>
                <a:lnTo>
                  <a:pt x="84911" y="16778"/>
                </a:lnTo>
                <a:cubicBezTo>
                  <a:pt x="87174" y="13666"/>
                  <a:pt x="91526" y="12969"/>
                  <a:pt x="94638" y="1523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8" name="Text 16"/>
          <p:cNvSpPr/>
          <p:nvPr/>
        </p:nvSpPr>
        <p:spPr>
          <a:xfrm>
            <a:off x="847551" y="3350413"/>
            <a:ext cx="1798559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Agregar herramientas y aplicaciones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67496" y="3573243"/>
            <a:ext cx="97488" cy="111415"/>
          </a:xfrm>
          <a:custGeom>
            <a:avLst/>
            <a:gdLst/>
            <a:ahLst/>
            <a:cxnLst/>
            <a:rect l="l" t="t" r="r" b="b"/>
            <a:pathLst>
              <a:path w="97488" h="111415">
                <a:moveTo>
                  <a:pt x="94616" y="15254"/>
                </a:moveTo>
                <a:cubicBezTo>
                  <a:pt x="97728" y="17517"/>
                  <a:pt x="98424" y="21870"/>
                  <a:pt x="96161" y="24981"/>
                </a:cubicBezTo>
                <a:lnTo>
                  <a:pt x="40453" y="101579"/>
                </a:lnTo>
                <a:cubicBezTo>
                  <a:pt x="39256" y="103233"/>
                  <a:pt x="37407" y="104256"/>
                  <a:pt x="35361" y="104430"/>
                </a:cubicBezTo>
                <a:cubicBezTo>
                  <a:pt x="33316" y="104604"/>
                  <a:pt x="31336" y="103842"/>
                  <a:pt x="29899" y="102406"/>
                </a:cubicBezTo>
                <a:lnTo>
                  <a:pt x="2046" y="74552"/>
                </a:lnTo>
                <a:cubicBezTo>
                  <a:pt x="-675" y="71832"/>
                  <a:pt x="-675" y="67415"/>
                  <a:pt x="2046" y="64695"/>
                </a:cubicBezTo>
                <a:cubicBezTo>
                  <a:pt x="4766" y="61975"/>
                  <a:pt x="9183" y="61975"/>
                  <a:pt x="11903" y="64695"/>
                </a:cubicBezTo>
                <a:lnTo>
                  <a:pt x="33990" y="86782"/>
                </a:lnTo>
                <a:lnTo>
                  <a:pt x="84911" y="16778"/>
                </a:lnTo>
                <a:cubicBezTo>
                  <a:pt x="87174" y="13666"/>
                  <a:pt x="91526" y="12969"/>
                  <a:pt x="94638" y="1523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0" name="Text 18"/>
          <p:cNvSpPr/>
          <p:nvPr/>
        </p:nvSpPr>
        <p:spPr>
          <a:xfrm>
            <a:off x="847551" y="3541410"/>
            <a:ext cx="1472272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Elegir su sistema de paquetes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67496" y="3764240"/>
            <a:ext cx="97488" cy="111415"/>
          </a:xfrm>
          <a:custGeom>
            <a:avLst/>
            <a:gdLst/>
            <a:ahLst/>
            <a:cxnLst/>
            <a:rect l="l" t="t" r="r" b="b"/>
            <a:pathLst>
              <a:path w="97488" h="111415">
                <a:moveTo>
                  <a:pt x="94616" y="15254"/>
                </a:moveTo>
                <a:cubicBezTo>
                  <a:pt x="97728" y="17517"/>
                  <a:pt x="98424" y="21870"/>
                  <a:pt x="96161" y="24981"/>
                </a:cubicBezTo>
                <a:lnTo>
                  <a:pt x="40453" y="101579"/>
                </a:lnTo>
                <a:cubicBezTo>
                  <a:pt x="39256" y="103233"/>
                  <a:pt x="37407" y="104256"/>
                  <a:pt x="35361" y="104430"/>
                </a:cubicBezTo>
                <a:cubicBezTo>
                  <a:pt x="33316" y="104604"/>
                  <a:pt x="31336" y="103842"/>
                  <a:pt x="29899" y="102406"/>
                </a:cubicBezTo>
                <a:lnTo>
                  <a:pt x="2046" y="74552"/>
                </a:lnTo>
                <a:cubicBezTo>
                  <a:pt x="-675" y="71832"/>
                  <a:pt x="-675" y="67415"/>
                  <a:pt x="2046" y="64695"/>
                </a:cubicBezTo>
                <a:cubicBezTo>
                  <a:pt x="4766" y="61975"/>
                  <a:pt x="9183" y="61975"/>
                  <a:pt x="11903" y="64695"/>
                </a:cubicBezTo>
                <a:lnTo>
                  <a:pt x="33990" y="86782"/>
                </a:lnTo>
                <a:lnTo>
                  <a:pt x="84911" y="16778"/>
                </a:lnTo>
                <a:cubicBezTo>
                  <a:pt x="87174" y="13666"/>
                  <a:pt x="91526" y="12969"/>
                  <a:pt x="94638" y="1523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2" name="Text 20"/>
          <p:cNvSpPr/>
          <p:nvPr/>
        </p:nvSpPr>
        <p:spPr>
          <a:xfrm>
            <a:off x="847551" y="3732407"/>
            <a:ext cx="1734893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Decidir su modelo de actualización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67496" y="3955238"/>
            <a:ext cx="97488" cy="111415"/>
          </a:xfrm>
          <a:custGeom>
            <a:avLst/>
            <a:gdLst/>
            <a:ahLst/>
            <a:cxnLst/>
            <a:rect l="l" t="t" r="r" b="b"/>
            <a:pathLst>
              <a:path w="97488" h="111415">
                <a:moveTo>
                  <a:pt x="94616" y="15254"/>
                </a:moveTo>
                <a:cubicBezTo>
                  <a:pt x="97728" y="17517"/>
                  <a:pt x="98424" y="21870"/>
                  <a:pt x="96161" y="24981"/>
                </a:cubicBezTo>
                <a:lnTo>
                  <a:pt x="40453" y="101579"/>
                </a:lnTo>
                <a:cubicBezTo>
                  <a:pt x="39256" y="103233"/>
                  <a:pt x="37407" y="104256"/>
                  <a:pt x="35361" y="104430"/>
                </a:cubicBezTo>
                <a:cubicBezTo>
                  <a:pt x="33316" y="104604"/>
                  <a:pt x="31336" y="103842"/>
                  <a:pt x="29899" y="102406"/>
                </a:cubicBezTo>
                <a:lnTo>
                  <a:pt x="2046" y="74552"/>
                </a:lnTo>
                <a:cubicBezTo>
                  <a:pt x="-675" y="71832"/>
                  <a:pt x="-675" y="67415"/>
                  <a:pt x="2046" y="64695"/>
                </a:cubicBezTo>
                <a:cubicBezTo>
                  <a:pt x="4766" y="61975"/>
                  <a:pt x="9183" y="61975"/>
                  <a:pt x="11903" y="64695"/>
                </a:cubicBezTo>
                <a:lnTo>
                  <a:pt x="33990" y="86782"/>
                </a:lnTo>
                <a:lnTo>
                  <a:pt x="84911" y="16778"/>
                </a:lnTo>
                <a:cubicBezTo>
                  <a:pt x="87174" y="13666"/>
                  <a:pt x="91526" y="12969"/>
                  <a:pt x="94638" y="15233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4" name="Text 22"/>
          <p:cNvSpPr/>
          <p:nvPr/>
        </p:nvSpPr>
        <p:spPr>
          <a:xfrm>
            <a:off x="847551" y="3939321"/>
            <a:ext cx="1389581" cy="127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Crear su propia distribución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22308" y="4508334"/>
            <a:ext cx="5690131" cy="994778"/>
          </a:xfrm>
          <a:custGeom>
            <a:avLst/>
            <a:gdLst/>
            <a:ahLst/>
            <a:cxnLst/>
            <a:rect l="l" t="t" r="r" b="b"/>
            <a:pathLst>
              <a:path w="5690131" h="994778">
                <a:moveTo>
                  <a:pt x="127332" y="0"/>
                </a:moveTo>
                <a:lnTo>
                  <a:pt x="5562799" y="0"/>
                </a:lnTo>
                <a:cubicBezTo>
                  <a:pt x="5633122" y="0"/>
                  <a:pt x="5690131" y="57008"/>
                  <a:pt x="5690131" y="127332"/>
                </a:cubicBezTo>
                <a:lnTo>
                  <a:pt x="5690131" y="867446"/>
                </a:lnTo>
                <a:cubicBezTo>
                  <a:pt x="5690131" y="937770"/>
                  <a:pt x="5633122" y="994778"/>
                  <a:pt x="5562799" y="994778"/>
                </a:cubicBezTo>
                <a:lnTo>
                  <a:pt x="127332" y="994778"/>
                </a:lnTo>
                <a:cubicBezTo>
                  <a:pt x="57008" y="994778"/>
                  <a:pt x="0" y="937770"/>
                  <a:pt x="0" y="867446"/>
                </a:cubicBezTo>
                <a:lnTo>
                  <a:pt x="0" y="127332"/>
                </a:lnTo>
                <a:cubicBezTo>
                  <a:pt x="0" y="57008"/>
                  <a:pt x="57008" y="0"/>
                  <a:pt x="127332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 w="12700">
            <a:solidFill>
              <a:srgbClr val="50E3C2">
                <a:alpha val="4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491420" y="4679436"/>
            <a:ext cx="107436" cy="143248"/>
          </a:xfrm>
          <a:custGeom>
            <a:avLst/>
            <a:gdLst/>
            <a:ahLst/>
            <a:cxnLst/>
            <a:rect l="l" t="t" r="r" b="b"/>
            <a:pathLst>
              <a:path w="107436" h="143248">
                <a:moveTo>
                  <a:pt x="81948" y="107436"/>
                </a:moveTo>
                <a:cubicBezTo>
                  <a:pt x="83990" y="101197"/>
                  <a:pt x="88075" y="95545"/>
                  <a:pt x="92692" y="90677"/>
                </a:cubicBezTo>
                <a:cubicBezTo>
                  <a:pt x="101840" y="81053"/>
                  <a:pt x="107436" y="68043"/>
                  <a:pt x="107436" y="53718"/>
                </a:cubicBezTo>
                <a:cubicBezTo>
                  <a:pt x="107436" y="24061"/>
                  <a:pt x="83375" y="0"/>
                  <a:pt x="53718" y="0"/>
                </a:cubicBezTo>
                <a:cubicBezTo>
                  <a:pt x="24061" y="0"/>
                  <a:pt x="0" y="24061"/>
                  <a:pt x="0" y="53718"/>
                </a:cubicBezTo>
                <a:cubicBezTo>
                  <a:pt x="0" y="68043"/>
                  <a:pt x="5596" y="81053"/>
                  <a:pt x="14744" y="90677"/>
                </a:cubicBezTo>
                <a:cubicBezTo>
                  <a:pt x="19361" y="95545"/>
                  <a:pt x="23474" y="101197"/>
                  <a:pt x="25488" y="107436"/>
                </a:cubicBezTo>
                <a:lnTo>
                  <a:pt x="81920" y="107436"/>
                </a:lnTo>
                <a:close/>
                <a:moveTo>
                  <a:pt x="80577" y="120866"/>
                </a:moveTo>
                <a:lnTo>
                  <a:pt x="26859" y="120866"/>
                </a:lnTo>
                <a:lnTo>
                  <a:pt x="26859" y="125342"/>
                </a:lnTo>
                <a:cubicBezTo>
                  <a:pt x="26859" y="137708"/>
                  <a:pt x="36875" y="147725"/>
                  <a:pt x="49242" y="147725"/>
                </a:cubicBezTo>
                <a:lnTo>
                  <a:pt x="58195" y="147725"/>
                </a:lnTo>
                <a:cubicBezTo>
                  <a:pt x="70561" y="147725"/>
                  <a:pt x="80577" y="137708"/>
                  <a:pt x="80577" y="125342"/>
                </a:cubicBezTo>
                <a:lnTo>
                  <a:pt x="80577" y="120866"/>
                </a:lnTo>
                <a:close/>
                <a:moveTo>
                  <a:pt x="51480" y="31336"/>
                </a:moveTo>
                <a:cubicBezTo>
                  <a:pt x="40344" y="31336"/>
                  <a:pt x="31336" y="40344"/>
                  <a:pt x="31336" y="51480"/>
                </a:cubicBezTo>
                <a:cubicBezTo>
                  <a:pt x="31336" y="55201"/>
                  <a:pt x="28342" y="58195"/>
                  <a:pt x="24621" y="58195"/>
                </a:cubicBezTo>
                <a:cubicBezTo>
                  <a:pt x="20900" y="58195"/>
                  <a:pt x="17906" y="55201"/>
                  <a:pt x="17906" y="51480"/>
                </a:cubicBezTo>
                <a:cubicBezTo>
                  <a:pt x="17906" y="32930"/>
                  <a:pt x="32930" y="17906"/>
                  <a:pt x="51480" y="17906"/>
                </a:cubicBezTo>
                <a:cubicBezTo>
                  <a:pt x="55201" y="17906"/>
                  <a:pt x="58195" y="20900"/>
                  <a:pt x="58195" y="24621"/>
                </a:cubicBezTo>
                <a:cubicBezTo>
                  <a:pt x="58195" y="28342"/>
                  <a:pt x="55201" y="31336"/>
                  <a:pt x="51480" y="31336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27" name="Text 25"/>
          <p:cNvSpPr/>
          <p:nvPr/>
        </p:nvSpPr>
        <p:spPr>
          <a:xfrm>
            <a:off x="636658" y="4639645"/>
            <a:ext cx="5316094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50E3C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Diversidad ≠ Desorden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53619" y="4957974"/>
            <a:ext cx="5491175" cy="4138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gran cantidad de distribuciones no es caos, es </a:t>
            </a:r>
            <a:pPr>
              <a:lnSpc>
                <a:spcPct val="140000"/>
              </a:lnSpc>
            </a:pPr>
            <a:r>
              <a:rPr lang="en-US" sz="1003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especialización</a:t>
            </a:r>
            <a:pPr>
              <a:lnSpc>
                <a:spcPct val="140000"/>
              </a:lnSpc>
            </a:pPr>
            <a:r>
              <a:rPr lang="en-US" sz="100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Cada distro está optimizada para un propósito específico: servidores, escritorio, seguridad, hardware antiguo, etc.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81302" y="1436460"/>
            <a:ext cx="5690131" cy="3048000"/>
          </a:xfrm>
          <a:custGeom>
            <a:avLst/>
            <a:gdLst/>
            <a:ahLst/>
            <a:cxnLst/>
            <a:rect l="l" t="t" r="r" b="b"/>
            <a:pathLst>
              <a:path w="5690131" h="3048000">
                <a:moveTo>
                  <a:pt x="127345" y="0"/>
                </a:moveTo>
                <a:lnTo>
                  <a:pt x="5562785" y="0"/>
                </a:lnTo>
                <a:cubicBezTo>
                  <a:pt x="5633116" y="0"/>
                  <a:pt x="5690131" y="57014"/>
                  <a:pt x="5690131" y="127345"/>
                </a:cubicBezTo>
                <a:lnTo>
                  <a:pt x="5690131" y="2920655"/>
                </a:lnTo>
                <a:cubicBezTo>
                  <a:pt x="5690131" y="2990986"/>
                  <a:pt x="5633116" y="3048000"/>
                  <a:pt x="5562785" y="3048000"/>
                </a:cubicBezTo>
                <a:lnTo>
                  <a:pt x="127345" y="3048000"/>
                </a:lnTo>
                <a:cubicBezTo>
                  <a:pt x="57014" y="3048000"/>
                  <a:pt x="0" y="2990986"/>
                  <a:pt x="0" y="2920655"/>
                </a:cubicBezTo>
                <a:lnTo>
                  <a:pt x="0" y="127345"/>
                </a:lnTo>
                <a:cubicBezTo>
                  <a:pt x="0" y="57014"/>
                  <a:pt x="57014" y="0"/>
                  <a:pt x="127345" y="0"/>
                </a:cubicBezTo>
                <a:close/>
              </a:path>
            </a:pathLst>
          </a:custGeom>
          <a:gradFill rotWithShape="1" flip="none">
            <a:gsLst>
              <a:gs pos="0">
                <a:srgbClr val="4A90E2">
                  <a:alpha val="30000"/>
                </a:srgbClr>
              </a:gs>
              <a:gs pos="100000">
                <a:srgbClr val="4A90E2">
                  <a:alpha val="10000"/>
                </a:srgbClr>
              </a:gs>
            </a:gsLst>
            <a:lin ang="2700000" scaled="1"/>
          </a:gradFill>
          <a:ln w="12700">
            <a:solidFill>
              <a:srgbClr val="4A90E2">
                <a:alpha val="4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6364341" y="1631436"/>
            <a:ext cx="159164" cy="159164"/>
          </a:xfrm>
          <a:custGeom>
            <a:avLst/>
            <a:gdLst/>
            <a:ahLst/>
            <a:cxnLst/>
            <a:rect l="l" t="t" r="r" b="b"/>
            <a:pathLst>
              <a:path w="159164" h="159164">
                <a:moveTo>
                  <a:pt x="19896" y="19896"/>
                </a:moveTo>
                <a:cubicBezTo>
                  <a:pt x="19896" y="14393"/>
                  <a:pt x="15450" y="9948"/>
                  <a:pt x="9948" y="9948"/>
                </a:cubicBezTo>
                <a:cubicBezTo>
                  <a:pt x="4445" y="9948"/>
                  <a:pt x="0" y="14393"/>
                  <a:pt x="0" y="19896"/>
                </a:cubicBezTo>
                <a:lnTo>
                  <a:pt x="0" y="124347"/>
                </a:lnTo>
                <a:cubicBezTo>
                  <a:pt x="0" y="138088"/>
                  <a:pt x="11129" y="149217"/>
                  <a:pt x="24869" y="149217"/>
                </a:cubicBezTo>
                <a:lnTo>
                  <a:pt x="149217" y="149217"/>
                </a:lnTo>
                <a:cubicBezTo>
                  <a:pt x="154719" y="149217"/>
                  <a:pt x="159164" y="144771"/>
                  <a:pt x="159164" y="139269"/>
                </a:cubicBezTo>
                <a:cubicBezTo>
                  <a:pt x="159164" y="133767"/>
                  <a:pt x="154719" y="129321"/>
                  <a:pt x="149217" y="129321"/>
                </a:cubicBezTo>
                <a:lnTo>
                  <a:pt x="24869" y="129321"/>
                </a:lnTo>
                <a:cubicBezTo>
                  <a:pt x="22134" y="129321"/>
                  <a:pt x="19896" y="127083"/>
                  <a:pt x="19896" y="124347"/>
                </a:cubicBezTo>
                <a:lnTo>
                  <a:pt x="19896" y="19896"/>
                </a:lnTo>
                <a:close/>
                <a:moveTo>
                  <a:pt x="146295" y="46817"/>
                </a:moveTo>
                <a:cubicBezTo>
                  <a:pt x="150180" y="42931"/>
                  <a:pt x="150180" y="36620"/>
                  <a:pt x="146295" y="32734"/>
                </a:cubicBezTo>
                <a:cubicBezTo>
                  <a:pt x="142409" y="28849"/>
                  <a:pt x="136098" y="28849"/>
                  <a:pt x="132212" y="32734"/>
                </a:cubicBezTo>
                <a:lnTo>
                  <a:pt x="99478" y="65500"/>
                </a:lnTo>
                <a:lnTo>
                  <a:pt x="81634" y="47687"/>
                </a:lnTo>
                <a:cubicBezTo>
                  <a:pt x="77748" y="43801"/>
                  <a:pt x="71438" y="43801"/>
                  <a:pt x="67552" y="47687"/>
                </a:cubicBezTo>
                <a:lnTo>
                  <a:pt x="37708" y="77531"/>
                </a:lnTo>
                <a:cubicBezTo>
                  <a:pt x="33822" y="81416"/>
                  <a:pt x="33822" y="87727"/>
                  <a:pt x="37708" y="91613"/>
                </a:cubicBezTo>
                <a:cubicBezTo>
                  <a:pt x="41594" y="95499"/>
                  <a:pt x="47905" y="95499"/>
                  <a:pt x="51791" y="91613"/>
                </a:cubicBezTo>
                <a:lnTo>
                  <a:pt x="74608" y="68795"/>
                </a:lnTo>
                <a:lnTo>
                  <a:pt x="92452" y="86639"/>
                </a:lnTo>
                <a:cubicBezTo>
                  <a:pt x="96338" y="90525"/>
                  <a:pt x="102649" y="90525"/>
                  <a:pt x="106535" y="86639"/>
                </a:cubicBezTo>
                <a:lnTo>
                  <a:pt x="146326" y="46848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31" name="Text 29"/>
          <p:cNvSpPr/>
          <p:nvPr/>
        </p:nvSpPr>
        <p:spPr>
          <a:xfrm>
            <a:off x="6543401" y="1599603"/>
            <a:ext cx="5244470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Crecimiento de Linux Desktop</a:t>
            </a:r>
            <a:endParaRPr lang="en-US" sz="1600" dirty="0"/>
          </a:p>
        </p:txBody>
      </p:sp>
      <p:pic>
        <p:nvPicPr>
          <p:cNvPr id="32" name="Image 0" descr="https://kimi-img.moonshot.cn/pub/slides/26-02-13-06:22:13-d67555edmaui2d6p9pd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344446" y="1949765"/>
            <a:ext cx="4361107" cy="1591645"/>
          </a:xfrm>
          <a:prstGeom prst="roundRect">
            <a:avLst>
              <a:gd name="adj" fmla="val 0"/>
            </a:avLst>
          </a:prstGeom>
        </p:spPr>
      </p:pic>
      <p:sp>
        <p:nvSpPr>
          <p:cNvPr id="33" name="Shape 30"/>
          <p:cNvSpPr/>
          <p:nvPr/>
        </p:nvSpPr>
        <p:spPr>
          <a:xfrm>
            <a:off x="6348425" y="3672721"/>
            <a:ext cx="2626214" cy="644616"/>
          </a:xfrm>
          <a:custGeom>
            <a:avLst/>
            <a:gdLst/>
            <a:ahLst/>
            <a:cxnLst/>
            <a:rect l="l" t="t" r="r" b="b"/>
            <a:pathLst>
              <a:path w="2626214" h="644616">
                <a:moveTo>
                  <a:pt x="95500" y="0"/>
                </a:moveTo>
                <a:lnTo>
                  <a:pt x="2530714" y="0"/>
                </a:lnTo>
                <a:cubicBezTo>
                  <a:pt x="2583457" y="0"/>
                  <a:pt x="2626214" y="42757"/>
                  <a:pt x="2626214" y="95500"/>
                </a:cubicBezTo>
                <a:lnTo>
                  <a:pt x="2626214" y="549116"/>
                </a:lnTo>
                <a:cubicBezTo>
                  <a:pt x="2626214" y="601859"/>
                  <a:pt x="2583457" y="644616"/>
                  <a:pt x="2530714" y="644616"/>
                </a:cubicBezTo>
                <a:lnTo>
                  <a:pt x="95500" y="644616"/>
                </a:lnTo>
                <a:cubicBezTo>
                  <a:pt x="42757" y="644616"/>
                  <a:pt x="0" y="601859"/>
                  <a:pt x="0" y="549116"/>
                </a:cubicBezTo>
                <a:lnTo>
                  <a:pt x="0" y="95500"/>
                </a:lnTo>
                <a:cubicBezTo>
                  <a:pt x="0" y="42792"/>
                  <a:pt x="42792" y="0"/>
                  <a:pt x="9550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50E3C2">
                <a:alpha val="30196"/>
              </a:srgbClr>
            </a:solidFill>
            <a:prstDash val="solid"/>
          </a:ln>
        </p:spPr>
      </p:sp>
      <p:sp>
        <p:nvSpPr>
          <p:cNvPr id="34" name="Text 31"/>
          <p:cNvSpPr/>
          <p:nvPr/>
        </p:nvSpPr>
        <p:spPr>
          <a:xfrm>
            <a:off x="6424028" y="3772198"/>
            <a:ext cx="2475008" cy="127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2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Crecimiento desde 2022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6388216" y="3931363"/>
            <a:ext cx="2546632" cy="286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80" b="1" dirty="0">
                <a:solidFill>
                  <a:srgbClr val="50E3C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+70%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9078966" y="3672721"/>
            <a:ext cx="2626214" cy="644616"/>
          </a:xfrm>
          <a:custGeom>
            <a:avLst/>
            <a:gdLst/>
            <a:ahLst/>
            <a:cxnLst/>
            <a:rect l="l" t="t" r="r" b="b"/>
            <a:pathLst>
              <a:path w="2626214" h="644616">
                <a:moveTo>
                  <a:pt x="95500" y="0"/>
                </a:moveTo>
                <a:lnTo>
                  <a:pt x="2530714" y="0"/>
                </a:lnTo>
                <a:cubicBezTo>
                  <a:pt x="2583457" y="0"/>
                  <a:pt x="2626214" y="42757"/>
                  <a:pt x="2626214" y="95500"/>
                </a:cubicBezTo>
                <a:lnTo>
                  <a:pt x="2626214" y="549116"/>
                </a:lnTo>
                <a:cubicBezTo>
                  <a:pt x="2626214" y="601859"/>
                  <a:pt x="2583457" y="644616"/>
                  <a:pt x="2530714" y="644616"/>
                </a:cubicBezTo>
                <a:lnTo>
                  <a:pt x="95500" y="644616"/>
                </a:lnTo>
                <a:cubicBezTo>
                  <a:pt x="42757" y="644616"/>
                  <a:pt x="0" y="601859"/>
                  <a:pt x="0" y="549116"/>
                </a:cubicBezTo>
                <a:lnTo>
                  <a:pt x="0" y="95500"/>
                </a:lnTo>
                <a:cubicBezTo>
                  <a:pt x="0" y="42792"/>
                  <a:pt x="42792" y="0"/>
                  <a:pt x="9550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E95420">
                <a:alpha val="30196"/>
              </a:srgbClr>
            </a:solidFill>
            <a:prstDash val="solid"/>
          </a:ln>
        </p:spPr>
      </p:sp>
      <p:sp>
        <p:nvSpPr>
          <p:cNvPr id="37" name="Text 34"/>
          <p:cNvSpPr/>
          <p:nvPr/>
        </p:nvSpPr>
        <p:spPr>
          <a:xfrm>
            <a:off x="9154570" y="3772198"/>
            <a:ext cx="2475008" cy="127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752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EE.UU. Junio 2025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9118758" y="3931363"/>
            <a:ext cx="2546632" cy="2864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80" b="1" dirty="0">
                <a:solidFill>
                  <a:srgbClr val="E9542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5.03%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6181302" y="4619749"/>
            <a:ext cx="5690131" cy="2236261"/>
          </a:xfrm>
          <a:custGeom>
            <a:avLst/>
            <a:gdLst/>
            <a:ahLst/>
            <a:cxnLst/>
            <a:rect l="l" t="t" r="r" b="b"/>
            <a:pathLst>
              <a:path w="5690131" h="2236261">
                <a:moveTo>
                  <a:pt x="127333" y="0"/>
                </a:moveTo>
                <a:lnTo>
                  <a:pt x="5562798" y="0"/>
                </a:lnTo>
                <a:cubicBezTo>
                  <a:pt x="5633122" y="0"/>
                  <a:pt x="5690131" y="57009"/>
                  <a:pt x="5690131" y="127333"/>
                </a:cubicBezTo>
                <a:lnTo>
                  <a:pt x="5690131" y="2108928"/>
                </a:lnTo>
                <a:cubicBezTo>
                  <a:pt x="5690131" y="2179252"/>
                  <a:pt x="5633122" y="2236261"/>
                  <a:pt x="5562798" y="2236261"/>
                </a:cubicBezTo>
                <a:lnTo>
                  <a:pt x="127333" y="2236261"/>
                </a:lnTo>
                <a:cubicBezTo>
                  <a:pt x="57009" y="2236261"/>
                  <a:pt x="0" y="2179252"/>
                  <a:pt x="0" y="2108928"/>
                </a:cubicBezTo>
                <a:lnTo>
                  <a:pt x="0" y="127333"/>
                </a:lnTo>
                <a:cubicBezTo>
                  <a:pt x="0" y="57056"/>
                  <a:pt x="57056" y="0"/>
                  <a:pt x="127333" y="0"/>
                </a:cubicBezTo>
                <a:close/>
              </a:path>
            </a:pathLst>
          </a:custGeom>
          <a:solidFill>
            <a:srgbClr val="E95420">
              <a:alpha val="20000"/>
            </a:srgbClr>
          </a:solidFill>
          <a:ln w="12700">
            <a:solidFill>
              <a:srgbClr val="E95420">
                <a:alpha val="40000"/>
              </a:srgbClr>
            </a:solidFill>
            <a:prstDash val="solid"/>
          </a:ln>
        </p:spPr>
      </p:sp>
      <p:sp>
        <p:nvSpPr>
          <p:cNvPr id="40" name="Shape 37"/>
          <p:cNvSpPr/>
          <p:nvPr/>
        </p:nvSpPr>
        <p:spPr>
          <a:xfrm>
            <a:off x="6332508" y="4790851"/>
            <a:ext cx="143248" cy="143248"/>
          </a:xfrm>
          <a:custGeom>
            <a:avLst/>
            <a:gdLst/>
            <a:ahLst/>
            <a:cxnLst/>
            <a:rect l="l" t="t" r="r" b="b"/>
            <a:pathLst>
              <a:path w="143248" h="143248">
                <a:moveTo>
                  <a:pt x="53718" y="17906"/>
                </a:moveTo>
                <a:cubicBezTo>
                  <a:pt x="53718" y="12954"/>
                  <a:pt x="57719" y="8953"/>
                  <a:pt x="62671" y="8953"/>
                </a:cubicBezTo>
                <a:lnTo>
                  <a:pt x="80577" y="8953"/>
                </a:lnTo>
                <a:cubicBezTo>
                  <a:pt x="85529" y="8953"/>
                  <a:pt x="89530" y="12954"/>
                  <a:pt x="89530" y="17906"/>
                </a:cubicBezTo>
                <a:lnTo>
                  <a:pt x="89530" y="35812"/>
                </a:lnTo>
                <a:cubicBezTo>
                  <a:pt x="89530" y="40764"/>
                  <a:pt x="85529" y="44765"/>
                  <a:pt x="80577" y="44765"/>
                </a:cubicBezTo>
                <a:lnTo>
                  <a:pt x="78339" y="44765"/>
                </a:lnTo>
                <a:lnTo>
                  <a:pt x="78339" y="62671"/>
                </a:lnTo>
                <a:lnTo>
                  <a:pt x="111913" y="62671"/>
                </a:lnTo>
                <a:cubicBezTo>
                  <a:pt x="123048" y="62671"/>
                  <a:pt x="132057" y="71680"/>
                  <a:pt x="132057" y="82815"/>
                </a:cubicBezTo>
                <a:lnTo>
                  <a:pt x="132057" y="98483"/>
                </a:lnTo>
                <a:lnTo>
                  <a:pt x="134295" y="98483"/>
                </a:lnTo>
                <a:cubicBezTo>
                  <a:pt x="139247" y="98483"/>
                  <a:pt x="143248" y="102484"/>
                  <a:pt x="143248" y="107436"/>
                </a:cubicBezTo>
                <a:lnTo>
                  <a:pt x="143248" y="125342"/>
                </a:lnTo>
                <a:cubicBezTo>
                  <a:pt x="143248" y="130294"/>
                  <a:pt x="139247" y="134295"/>
                  <a:pt x="134295" y="134295"/>
                </a:cubicBezTo>
                <a:lnTo>
                  <a:pt x="116389" y="134295"/>
                </a:lnTo>
                <a:cubicBezTo>
                  <a:pt x="111437" y="134295"/>
                  <a:pt x="107436" y="130294"/>
                  <a:pt x="107436" y="125342"/>
                </a:cubicBezTo>
                <a:lnTo>
                  <a:pt x="107436" y="107436"/>
                </a:lnTo>
                <a:cubicBezTo>
                  <a:pt x="107436" y="102484"/>
                  <a:pt x="111437" y="98483"/>
                  <a:pt x="116389" y="98483"/>
                </a:cubicBezTo>
                <a:lnTo>
                  <a:pt x="118627" y="98483"/>
                </a:lnTo>
                <a:lnTo>
                  <a:pt x="118627" y="82815"/>
                </a:lnTo>
                <a:cubicBezTo>
                  <a:pt x="118627" y="79094"/>
                  <a:pt x="115634" y="76101"/>
                  <a:pt x="111913" y="76101"/>
                </a:cubicBezTo>
                <a:lnTo>
                  <a:pt x="78339" y="76101"/>
                </a:lnTo>
                <a:lnTo>
                  <a:pt x="78339" y="98483"/>
                </a:lnTo>
                <a:lnTo>
                  <a:pt x="80577" y="98483"/>
                </a:lnTo>
                <a:cubicBezTo>
                  <a:pt x="85529" y="98483"/>
                  <a:pt x="89530" y="102484"/>
                  <a:pt x="89530" y="107436"/>
                </a:cubicBezTo>
                <a:lnTo>
                  <a:pt x="89530" y="125342"/>
                </a:lnTo>
                <a:cubicBezTo>
                  <a:pt x="89530" y="130294"/>
                  <a:pt x="85529" y="134295"/>
                  <a:pt x="80577" y="134295"/>
                </a:cubicBezTo>
                <a:lnTo>
                  <a:pt x="62671" y="134295"/>
                </a:lnTo>
                <a:cubicBezTo>
                  <a:pt x="57719" y="134295"/>
                  <a:pt x="53718" y="130294"/>
                  <a:pt x="53718" y="125342"/>
                </a:cubicBezTo>
                <a:lnTo>
                  <a:pt x="53718" y="107436"/>
                </a:lnTo>
                <a:cubicBezTo>
                  <a:pt x="53718" y="102484"/>
                  <a:pt x="57719" y="98483"/>
                  <a:pt x="62671" y="98483"/>
                </a:cubicBezTo>
                <a:lnTo>
                  <a:pt x="64909" y="98483"/>
                </a:lnTo>
                <a:lnTo>
                  <a:pt x="64909" y="76101"/>
                </a:lnTo>
                <a:lnTo>
                  <a:pt x="31336" y="76101"/>
                </a:lnTo>
                <a:cubicBezTo>
                  <a:pt x="27614" y="76101"/>
                  <a:pt x="24621" y="79094"/>
                  <a:pt x="24621" y="82815"/>
                </a:cubicBezTo>
                <a:lnTo>
                  <a:pt x="24621" y="98483"/>
                </a:lnTo>
                <a:lnTo>
                  <a:pt x="26859" y="98483"/>
                </a:lnTo>
                <a:cubicBezTo>
                  <a:pt x="31811" y="98483"/>
                  <a:pt x="35812" y="102484"/>
                  <a:pt x="35812" y="107436"/>
                </a:cubicBezTo>
                <a:lnTo>
                  <a:pt x="35812" y="125342"/>
                </a:lnTo>
                <a:cubicBezTo>
                  <a:pt x="35812" y="130294"/>
                  <a:pt x="31811" y="134295"/>
                  <a:pt x="26859" y="134295"/>
                </a:cubicBezTo>
                <a:lnTo>
                  <a:pt x="8953" y="134295"/>
                </a:lnTo>
                <a:cubicBezTo>
                  <a:pt x="4001" y="134295"/>
                  <a:pt x="0" y="130294"/>
                  <a:pt x="0" y="125342"/>
                </a:cubicBezTo>
                <a:lnTo>
                  <a:pt x="0" y="107436"/>
                </a:lnTo>
                <a:cubicBezTo>
                  <a:pt x="0" y="102484"/>
                  <a:pt x="4001" y="98483"/>
                  <a:pt x="8953" y="98483"/>
                </a:cubicBezTo>
                <a:lnTo>
                  <a:pt x="11191" y="98483"/>
                </a:lnTo>
                <a:lnTo>
                  <a:pt x="11191" y="82815"/>
                </a:lnTo>
                <a:cubicBezTo>
                  <a:pt x="11191" y="71680"/>
                  <a:pt x="20200" y="62671"/>
                  <a:pt x="31336" y="62671"/>
                </a:cubicBezTo>
                <a:lnTo>
                  <a:pt x="64909" y="62671"/>
                </a:lnTo>
                <a:lnTo>
                  <a:pt x="64909" y="44765"/>
                </a:lnTo>
                <a:lnTo>
                  <a:pt x="62671" y="44765"/>
                </a:lnTo>
                <a:cubicBezTo>
                  <a:pt x="57719" y="44765"/>
                  <a:pt x="53718" y="40764"/>
                  <a:pt x="53718" y="35812"/>
                </a:cubicBezTo>
                <a:lnTo>
                  <a:pt x="53718" y="17906"/>
                </a:ln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41" name="Text 38"/>
          <p:cNvSpPr/>
          <p:nvPr/>
        </p:nvSpPr>
        <p:spPr>
          <a:xfrm>
            <a:off x="6495652" y="4751060"/>
            <a:ext cx="5316094" cy="222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8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Las Tres Grandes Familias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6312613" y="5069389"/>
            <a:ext cx="5427509" cy="509326"/>
          </a:xfrm>
          <a:custGeom>
            <a:avLst/>
            <a:gdLst/>
            <a:ahLst/>
            <a:cxnLst/>
            <a:rect l="l" t="t" r="r" b="b"/>
            <a:pathLst>
              <a:path w="5427509" h="509326">
                <a:moveTo>
                  <a:pt x="63666" y="0"/>
                </a:moveTo>
                <a:lnTo>
                  <a:pt x="5363843" y="0"/>
                </a:lnTo>
                <a:cubicBezTo>
                  <a:pt x="5399005" y="0"/>
                  <a:pt x="5427509" y="28504"/>
                  <a:pt x="5427509" y="63666"/>
                </a:cubicBezTo>
                <a:lnTo>
                  <a:pt x="5427509" y="445661"/>
                </a:lnTo>
                <a:cubicBezTo>
                  <a:pt x="5427509" y="480822"/>
                  <a:pt x="5399005" y="509326"/>
                  <a:pt x="5363843" y="509326"/>
                </a:cubicBezTo>
                <a:lnTo>
                  <a:pt x="63666" y="509326"/>
                </a:lnTo>
                <a:cubicBezTo>
                  <a:pt x="28504" y="509326"/>
                  <a:pt x="0" y="480822"/>
                  <a:pt x="0" y="445661"/>
                </a:cubicBezTo>
                <a:lnTo>
                  <a:pt x="0" y="63666"/>
                </a:lnTo>
                <a:cubicBezTo>
                  <a:pt x="0" y="28504"/>
                  <a:pt x="28504" y="0"/>
                  <a:pt x="6366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3" name="Shape 40"/>
          <p:cNvSpPr/>
          <p:nvPr/>
        </p:nvSpPr>
        <p:spPr>
          <a:xfrm>
            <a:off x="6408112" y="5164888"/>
            <a:ext cx="318329" cy="318329"/>
          </a:xfrm>
          <a:custGeom>
            <a:avLst/>
            <a:gdLst/>
            <a:ahLst/>
            <a:cxnLst/>
            <a:rect l="l" t="t" r="r" b="b"/>
            <a:pathLst>
              <a:path w="318329" h="318329">
                <a:moveTo>
                  <a:pt x="63666" y="0"/>
                </a:moveTo>
                <a:lnTo>
                  <a:pt x="254663" y="0"/>
                </a:lnTo>
                <a:cubicBezTo>
                  <a:pt x="289825" y="0"/>
                  <a:pt x="318329" y="28504"/>
                  <a:pt x="318329" y="63666"/>
                </a:cubicBezTo>
                <a:lnTo>
                  <a:pt x="318329" y="254663"/>
                </a:lnTo>
                <a:cubicBezTo>
                  <a:pt x="318329" y="289825"/>
                  <a:pt x="289825" y="318329"/>
                  <a:pt x="254663" y="318329"/>
                </a:cubicBezTo>
                <a:lnTo>
                  <a:pt x="63666" y="318329"/>
                </a:lnTo>
                <a:cubicBezTo>
                  <a:pt x="28504" y="318329"/>
                  <a:pt x="0" y="289825"/>
                  <a:pt x="0" y="254663"/>
                </a:cubicBezTo>
                <a:lnTo>
                  <a:pt x="0" y="63666"/>
                </a:lnTo>
                <a:cubicBezTo>
                  <a:pt x="0" y="28504"/>
                  <a:pt x="28504" y="0"/>
                  <a:pt x="63666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44" name="Shape 41"/>
          <p:cNvSpPr/>
          <p:nvPr/>
        </p:nvSpPr>
        <p:spPr>
          <a:xfrm>
            <a:off x="6511569" y="5260386"/>
            <a:ext cx="111415" cy="127332"/>
          </a:xfrm>
          <a:custGeom>
            <a:avLst/>
            <a:gdLst/>
            <a:ahLst/>
            <a:cxnLst/>
            <a:rect l="l" t="t" r="r" b="b"/>
            <a:pathLst>
              <a:path w="111415" h="127332">
                <a:moveTo>
                  <a:pt x="54937" y="30664"/>
                </a:moveTo>
                <a:cubicBezTo>
                  <a:pt x="55185" y="30788"/>
                  <a:pt x="55384" y="31087"/>
                  <a:pt x="55683" y="31087"/>
                </a:cubicBezTo>
                <a:cubicBezTo>
                  <a:pt x="55956" y="31087"/>
                  <a:pt x="56379" y="30987"/>
                  <a:pt x="56404" y="30714"/>
                </a:cubicBezTo>
                <a:cubicBezTo>
                  <a:pt x="56454" y="30366"/>
                  <a:pt x="55931" y="30142"/>
                  <a:pt x="55608" y="29993"/>
                </a:cubicBezTo>
                <a:cubicBezTo>
                  <a:pt x="55185" y="29818"/>
                  <a:pt x="54638" y="29744"/>
                  <a:pt x="54240" y="29968"/>
                </a:cubicBezTo>
                <a:cubicBezTo>
                  <a:pt x="54141" y="30017"/>
                  <a:pt x="54041" y="30142"/>
                  <a:pt x="54091" y="30241"/>
                </a:cubicBezTo>
                <a:cubicBezTo>
                  <a:pt x="54166" y="30565"/>
                  <a:pt x="54663" y="30515"/>
                  <a:pt x="54937" y="30664"/>
                </a:cubicBezTo>
                <a:close/>
                <a:moveTo>
                  <a:pt x="49490" y="31087"/>
                </a:moveTo>
                <a:cubicBezTo>
                  <a:pt x="49789" y="31087"/>
                  <a:pt x="49988" y="30788"/>
                  <a:pt x="50236" y="30664"/>
                </a:cubicBezTo>
                <a:cubicBezTo>
                  <a:pt x="50510" y="30515"/>
                  <a:pt x="51007" y="30565"/>
                  <a:pt x="51107" y="30266"/>
                </a:cubicBezTo>
                <a:cubicBezTo>
                  <a:pt x="51156" y="30167"/>
                  <a:pt x="51057" y="30042"/>
                  <a:pt x="50958" y="29993"/>
                </a:cubicBezTo>
                <a:cubicBezTo>
                  <a:pt x="50560" y="29769"/>
                  <a:pt x="50012" y="29843"/>
                  <a:pt x="49590" y="30017"/>
                </a:cubicBezTo>
                <a:cubicBezTo>
                  <a:pt x="49266" y="30167"/>
                  <a:pt x="48744" y="30390"/>
                  <a:pt x="48794" y="30739"/>
                </a:cubicBezTo>
                <a:cubicBezTo>
                  <a:pt x="48819" y="30987"/>
                  <a:pt x="49242" y="31112"/>
                  <a:pt x="49490" y="31087"/>
                </a:cubicBezTo>
                <a:close/>
                <a:moveTo>
                  <a:pt x="104452" y="100423"/>
                </a:moveTo>
                <a:cubicBezTo>
                  <a:pt x="103556" y="99428"/>
                  <a:pt x="103134" y="97538"/>
                  <a:pt x="102661" y="95524"/>
                </a:cubicBezTo>
                <a:cubicBezTo>
                  <a:pt x="102213" y="93509"/>
                  <a:pt x="101691" y="91345"/>
                  <a:pt x="100050" y="89953"/>
                </a:cubicBezTo>
                <a:cubicBezTo>
                  <a:pt x="99727" y="89679"/>
                  <a:pt x="99403" y="89431"/>
                  <a:pt x="99055" y="89232"/>
                </a:cubicBezTo>
                <a:cubicBezTo>
                  <a:pt x="98732" y="89033"/>
                  <a:pt x="98384" y="88859"/>
                  <a:pt x="98035" y="88734"/>
                </a:cubicBezTo>
                <a:cubicBezTo>
                  <a:pt x="100323" y="81945"/>
                  <a:pt x="99428" y="75180"/>
                  <a:pt x="97115" y="69062"/>
                </a:cubicBezTo>
                <a:cubicBezTo>
                  <a:pt x="94280" y="61577"/>
                  <a:pt x="89331" y="55036"/>
                  <a:pt x="85551" y="50560"/>
                </a:cubicBezTo>
                <a:cubicBezTo>
                  <a:pt x="81298" y="45213"/>
                  <a:pt x="77170" y="40139"/>
                  <a:pt x="77245" y="32654"/>
                </a:cubicBezTo>
                <a:cubicBezTo>
                  <a:pt x="77369" y="21239"/>
                  <a:pt x="78513" y="25"/>
                  <a:pt x="58393" y="0"/>
                </a:cubicBezTo>
                <a:cubicBezTo>
                  <a:pt x="32927" y="-50"/>
                  <a:pt x="39294" y="25715"/>
                  <a:pt x="39020" y="33623"/>
                </a:cubicBezTo>
                <a:cubicBezTo>
                  <a:pt x="38597" y="39443"/>
                  <a:pt x="37429" y="44019"/>
                  <a:pt x="33425" y="49714"/>
                </a:cubicBezTo>
                <a:cubicBezTo>
                  <a:pt x="28724" y="55310"/>
                  <a:pt x="22109" y="64337"/>
                  <a:pt x="18975" y="73763"/>
                </a:cubicBezTo>
                <a:cubicBezTo>
                  <a:pt x="17483" y="78214"/>
                  <a:pt x="16787" y="82741"/>
                  <a:pt x="17433" y="87018"/>
                </a:cubicBezTo>
                <a:cubicBezTo>
                  <a:pt x="15817" y="88461"/>
                  <a:pt x="14598" y="90674"/>
                  <a:pt x="13305" y="92042"/>
                </a:cubicBezTo>
                <a:cubicBezTo>
                  <a:pt x="12261" y="93111"/>
                  <a:pt x="10744" y="93509"/>
                  <a:pt x="9077" y="94106"/>
                </a:cubicBezTo>
                <a:cubicBezTo>
                  <a:pt x="7411" y="94703"/>
                  <a:pt x="5596" y="95598"/>
                  <a:pt x="4477" y="97712"/>
                </a:cubicBezTo>
                <a:cubicBezTo>
                  <a:pt x="3954" y="98682"/>
                  <a:pt x="3780" y="99727"/>
                  <a:pt x="3780" y="100796"/>
                </a:cubicBezTo>
                <a:cubicBezTo>
                  <a:pt x="3780" y="101766"/>
                  <a:pt x="3929" y="102761"/>
                  <a:pt x="4079" y="103730"/>
                </a:cubicBezTo>
                <a:cubicBezTo>
                  <a:pt x="4377" y="105745"/>
                  <a:pt x="4700" y="107635"/>
                  <a:pt x="4278" y="108903"/>
                </a:cubicBezTo>
                <a:cubicBezTo>
                  <a:pt x="2984" y="112485"/>
                  <a:pt x="2810" y="114971"/>
                  <a:pt x="3730" y="116787"/>
                </a:cubicBezTo>
                <a:cubicBezTo>
                  <a:pt x="4675" y="118602"/>
                  <a:pt x="6566" y="119398"/>
                  <a:pt x="8729" y="119846"/>
                </a:cubicBezTo>
                <a:cubicBezTo>
                  <a:pt x="13032" y="120741"/>
                  <a:pt x="18876" y="120517"/>
                  <a:pt x="23477" y="122955"/>
                </a:cubicBezTo>
                <a:cubicBezTo>
                  <a:pt x="28401" y="125541"/>
                  <a:pt x="33400" y="126461"/>
                  <a:pt x="37379" y="125541"/>
                </a:cubicBezTo>
                <a:cubicBezTo>
                  <a:pt x="40264" y="124894"/>
                  <a:pt x="42626" y="123154"/>
                  <a:pt x="43820" y="120517"/>
                </a:cubicBezTo>
                <a:cubicBezTo>
                  <a:pt x="46929" y="120492"/>
                  <a:pt x="50361" y="119174"/>
                  <a:pt x="55832" y="118876"/>
                </a:cubicBezTo>
                <a:cubicBezTo>
                  <a:pt x="59537" y="118578"/>
                  <a:pt x="64188" y="120194"/>
                  <a:pt x="69535" y="119896"/>
                </a:cubicBezTo>
                <a:cubicBezTo>
                  <a:pt x="69684" y="120468"/>
                  <a:pt x="69883" y="121040"/>
                  <a:pt x="70157" y="121562"/>
                </a:cubicBezTo>
                <a:lnTo>
                  <a:pt x="70157" y="121587"/>
                </a:lnTo>
                <a:cubicBezTo>
                  <a:pt x="72221" y="125740"/>
                  <a:pt x="76076" y="127630"/>
                  <a:pt x="80179" y="127307"/>
                </a:cubicBezTo>
                <a:cubicBezTo>
                  <a:pt x="84307" y="126983"/>
                  <a:pt x="88660" y="124571"/>
                  <a:pt x="92191" y="120368"/>
                </a:cubicBezTo>
                <a:cubicBezTo>
                  <a:pt x="95573" y="116290"/>
                  <a:pt x="101144" y="114598"/>
                  <a:pt x="104850" y="112360"/>
                </a:cubicBezTo>
                <a:cubicBezTo>
                  <a:pt x="106690" y="111241"/>
                  <a:pt x="108182" y="109848"/>
                  <a:pt x="108306" y="107809"/>
                </a:cubicBezTo>
                <a:cubicBezTo>
                  <a:pt x="108406" y="105770"/>
                  <a:pt x="107212" y="103507"/>
                  <a:pt x="104452" y="100423"/>
                </a:cubicBezTo>
                <a:close/>
                <a:moveTo>
                  <a:pt x="55658" y="21711"/>
                </a:moveTo>
                <a:cubicBezTo>
                  <a:pt x="58095" y="16190"/>
                  <a:pt x="64163" y="16289"/>
                  <a:pt x="66600" y="21612"/>
                </a:cubicBezTo>
                <a:cubicBezTo>
                  <a:pt x="68217" y="25143"/>
                  <a:pt x="67496" y="29296"/>
                  <a:pt x="65531" y="31659"/>
                </a:cubicBezTo>
                <a:cubicBezTo>
                  <a:pt x="65133" y="31460"/>
                  <a:pt x="64064" y="31012"/>
                  <a:pt x="62397" y="30440"/>
                </a:cubicBezTo>
                <a:cubicBezTo>
                  <a:pt x="62671" y="30142"/>
                  <a:pt x="63168" y="29769"/>
                  <a:pt x="63367" y="29296"/>
                </a:cubicBezTo>
                <a:cubicBezTo>
                  <a:pt x="64561" y="26362"/>
                  <a:pt x="63318" y="22581"/>
                  <a:pt x="61104" y="22507"/>
                </a:cubicBezTo>
                <a:cubicBezTo>
                  <a:pt x="59289" y="22383"/>
                  <a:pt x="57647" y="25193"/>
                  <a:pt x="58170" y="28227"/>
                </a:cubicBezTo>
                <a:cubicBezTo>
                  <a:pt x="57150" y="27729"/>
                  <a:pt x="55832" y="27356"/>
                  <a:pt x="54937" y="27133"/>
                </a:cubicBezTo>
                <a:cubicBezTo>
                  <a:pt x="54688" y="25417"/>
                  <a:pt x="54862" y="23502"/>
                  <a:pt x="55658" y="21711"/>
                </a:cubicBezTo>
                <a:close/>
                <a:moveTo>
                  <a:pt x="45536" y="18851"/>
                </a:moveTo>
                <a:cubicBezTo>
                  <a:pt x="48048" y="18851"/>
                  <a:pt x="50709" y="22383"/>
                  <a:pt x="50286" y="27182"/>
                </a:cubicBezTo>
                <a:cubicBezTo>
                  <a:pt x="49416" y="27431"/>
                  <a:pt x="48520" y="27804"/>
                  <a:pt x="47749" y="28326"/>
                </a:cubicBezTo>
                <a:cubicBezTo>
                  <a:pt x="48048" y="26113"/>
                  <a:pt x="46929" y="23328"/>
                  <a:pt x="45362" y="23452"/>
                </a:cubicBezTo>
                <a:cubicBezTo>
                  <a:pt x="43273" y="23626"/>
                  <a:pt x="42925" y="28724"/>
                  <a:pt x="44914" y="30440"/>
                </a:cubicBezTo>
                <a:cubicBezTo>
                  <a:pt x="45163" y="30639"/>
                  <a:pt x="45387" y="30390"/>
                  <a:pt x="43447" y="31808"/>
                </a:cubicBezTo>
                <a:cubicBezTo>
                  <a:pt x="39567" y="28177"/>
                  <a:pt x="40836" y="18851"/>
                  <a:pt x="45536" y="18851"/>
                </a:cubicBezTo>
                <a:close/>
                <a:moveTo>
                  <a:pt x="42154" y="33947"/>
                </a:moveTo>
                <a:cubicBezTo>
                  <a:pt x="43696" y="32803"/>
                  <a:pt x="45536" y="31460"/>
                  <a:pt x="45660" y="31336"/>
                </a:cubicBezTo>
                <a:cubicBezTo>
                  <a:pt x="46829" y="30241"/>
                  <a:pt x="49018" y="27804"/>
                  <a:pt x="52599" y="27804"/>
                </a:cubicBezTo>
                <a:cubicBezTo>
                  <a:pt x="54365" y="27804"/>
                  <a:pt x="56479" y="28376"/>
                  <a:pt x="59040" y="30017"/>
                </a:cubicBezTo>
                <a:cubicBezTo>
                  <a:pt x="60607" y="31037"/>
                  <a:pt x="61850" y="31112"/>
                  <a:pt x="64661" y="32330"/>
                </a:cubicBezTo>
                <a:cubicBezTo>
                  <a:pt x="66750" y="33201"/>
                  <a:pt x="68068" y="34743"/>
                  <a:pt x="67272" y="36857"/>
                </a:cubicBezTo>
                <a:cubicBezTo>
                  <a:pt x="66625" y="38622"/>
                  <a:pt x="64536" y="40438"/>
                  <a:pt x="61627" y="41358"/>
                </a:cubicBezTo>
                <a:cubicBezTo>
                  <a:pt x="58866" y="42253"/>
                  <a:pt x="56702" y="45337"/>
                  <a:pt x="52126" y="45063"/>
                </a:cubicBezTo>
                <a:cubicBezTo>
                  <a:pt x="51156" y="45014"/>
                  <a:pt x="50386" y="44815"/>
                  <a:pt x="49739" y="44541"/>
                </a:cubicBezTo>
                <a:cubicBezTo>
                  <a:pt x="47749" y="43671"/>
                  <a:pt x="46705" y="41955"/>
                  <a:pt x="44765" y="40811"/>
                </a:cubicBezTo>
                <a:cubicBezTo>
                  <a:pt x="42626" y="39617"/>
                  <a:pt x="41482" y="38224"/>
                  <a:pt x="41109" y="37006"/>
                </a:cubicBezTo>
                <a:cubicBezTo>
                  <a:pt x="40761" y="35787"/>
                  <a:pt x="41109" y="34767"/>
                  <a:pt x="42154" y="33947"/>
                </a:cubicBezTo>
                <a:close/>
                <a:moveTo>
                  <a:pt x="42974" y="117011"/>
                </a:moveTo>
                <a:cubicBezTo>
                  <a:pt x="42303" y="125740"/>
                  <a:pt x="32057" y="125566"/>
                  <a:pt x="24248" y="121487"/>
                </a:cubicBezTo>
                <a:cubicBezTo>
                  <a:pt x="16812" y="117558"/>
                  <a:pt x="7187" y="119871"/>
                  <a:pt x="5223" y="116041"/>
                </a:cubicBezTo>
                <a:cubicBezTo>
                  <a:pt x="4626" y="114872"/>
                  <a:pt x="4626" y="112882"/>
                  <a:pt x="5869" y="109475"/>
                </a:cubicBezTo>
                <a:lnTo>
                  <a:pt x="5869" y="109426"/>
                </a:lnTo>
                <a:cubicBezTo>
                  <a:pt x="6466" y="107536"/>
                  <a:pt x="6018" y="105446"/>
                  <a:pt x="5720" y="103482"/>
                </a:cubicBezTo>
                <a:cubicBezTo>
                  <a:pt x="5422" y="101542"/>
                  <a:pt x="5272" y="99751"/>
                  <a:pt x="5944" y="98508"/>
                </a:cubicBezTo>
                <a:cubicBezTo>
                  <a:pt x="6814" y="96842"/>
                  <a:pt x="8058" y="96245"/>
                  <a:pt x="9624" y="95698"/>
                </a:cubicBezTo>
                <a:cubicBezTo>
                  <a:pt x="12186" y="94777"/>
                  <a:pt x="12559" y="94852"/>
                  <a:pt x="14499" y="93236"/>
                </a:cubicBezTo>
                <a:cubicBezTo>
                  <a:pt x="15867" y="91818"/>
                  <a:pt x="16861" y="90027"/>
                  <a:pt x="18055" y="88759"/>
                </a:cubicBezTo>
                <a:cubicBezTo>
                  <a:pt x="19324" y="87391"/>
                  <a:pt x="20542" y="86745"/>
                  <a:pt x="22457" y="87043"/>
                </a:cubicBezTo>
                <a:cubicBezTo>
                  <a:pt x="24472" y="87342"/>
                  <a:pt x="26212" y="88734"/>
                  <a:pt x="27904" y="91022"/>
                </a:cubicBezTo>
                <a:lnTo>
                  <a:pt x="32778" y="99876"/>
                </a:lnTo>
                <a:cubicBezTo>
                  <a:pt x="35141" y="104825"/>
                  <a:pt x="43497" y="111913"/>
                  <a:pt x="42974" y="117011"/>
                </a:cubicBezTo>
                <a:close/>
                <a:moveTo>
                  <a:pt x="42626" y="110570"/>
                </a:moveTo>
                <a:cubicBezTo>
                  <a:pt x="41607" y="108928"/>
                  <a:pt x="40239" y="107187"/>
                  <a:pt x="39045" y="105695"/>
                </a:cubicBezTo>
                <a:cubicBezTo>
                  <a:pt x="40811" y="105695"/>
                  <a:pt x="42577" y="105148"/>
                  <a:pt x="43198" y="103482"/>
                </a:cubicBezTo>
                <a:cubicBezTo>
                  <a:pt x="43770" y="101940"/>
                  <a:pt x="43198" y="99776"/>
                  <a:pt x="41358" y="97289"/>
                </a:cubicBezTo>
                <a:cubicBezTo>
                  <a:pt x="38001" y="92763"/>
                  <a:pt x="31833" y="89207"/>
                  <a:pt x="31833" y="89207"/>
                </a:cubicBezTo>
                <a:cubicBezTo>
                  <a:pt x="28476" y="87118"/>
                  <a:pt x="26585" y="84556"/>
                  <a:pt x="25715" y="81771"/>
                </a:cubicBezTo>
                <a:cubicBezTo>
                  <a:pt x="24845" y="78985"/>
                  <a:pt x="24969" y="75976"/>
                  <a:pt x="25640" y="73017"/>
                </a:cubicBezTo>
                <a:cubicBezTo>
                  <a:pt x="26934" y="67322"/>
                  <a:pt x="30266" y="61776"/>
                  <a:pt x="32405" y="58294"/>
                </a:cubicBezTo>
                <a:cubicBezTo>
                  <a:pt x="32977" y="57871"/>
                  <a:pt x="32604" y="59090"/>
                  <a:pt x="30241" y="63467"/>
                </a:cubicBezTo>
                <a:cubicBezTo>
                  <a:pt x="28127" y="67471"/>
                  <a:pt x="24173" y="76722"/>
                  <a:pt x="29595" y="83959"/>
                </a:cubicBezTo>
                <a:cubicBezTo>
                  <a:pt x="29744" y="78811"/>
                  <a:pt x="30962" y="73564"/>
                  <a:pt x="33027" y="68665"/>
                </a:cubicBezTo>
                <a:cubicBezTo>
                  <a:pt x="36011" y="61850"/>
                  <a:pt x="42303" y="50037"/>
                  <a:pt x="42800" y="40637"/>
                </a:cubicBezTo>
                <a:cubicBezTo>
                  <a:pt x="43074" y="40836"/>
                  <a:pt x="43944" y="41433"/>
                  <a:pt x="44342" y="41656"/>
                </a:cubicBezTo>
                <a:cubicBezTo>
                  <a:pt x="45486" y="42328"/>
                  <a:pt x="46357" y="43323"/>
                  <a:pt x="47476" y="44218"/>
                </a:cubicBezTo>
                <a:cubicBezTo>
                  <a:pt x="50560" y="46705"/>
                  <a:pt x="54564" y="46506"/>
                  <a:pt x="58020" y="44516"/>
                </a:cubicBezTo>
                <a:cubicBezTo>
                  <a:pt x="59562" y="43646"/>
                  <a:pt x="60806" y="42651"/>
                  <a:pt x="61975" y="42278"/>
                </a:cubicBezTo>
                <a:cubicBezTo>
                  <a:pt x="64437" y="41507"/>
                  <a:pt x="66401" y="40139"/>
                  <a:pt x="67521" y="38548"/>
                </a:cubicBezTo>
                <a:cubicBezTo>
                  <a:pt x="69436" y="46108"/>
                  <a:pt x="73912" y="57026"/>
                  <a:pt x="76772" y="62348"/>
                </a:cubicBezTo>
                <a:cubicBezTo>
                  <a:pt x="78289" y="65183"/>
                  <a:pt x="81323" y="71176"/>
                  <a:pt x="82641" y="78413"/>
                </a:cubicBezTo>
                <a:cubicBezTo>
                  <a:pt x="83462" y="78389"/>
                  <a:pt x="84382" y="78513"/>
                  <a:pt x="85352" y="78762"/>
                </a:cubicBezTo>
                <a:cubicBezTo>
                  <a:pt x="88784" y="69883"/>
                  <a:pt x="82442" y="60308"/>
                  <a:pt x="79557" y="57647"/>
                </a:cubicBezTo>
                <a:cubicBezTo>
                  <a:pt x="78389" y="56503"/>
                  <a:pt x="78339" y="56006"/>
                  <a:pt x="78911" y="56031"/>
                </a:cubicBezTo>
                <a:cubicBezTo>
                  <a:pt x="82044" y="58816"/>
                  <a:pt x="86173" y="64412"/>
                  <a:pt x="87665" y="70704"/>
                </a:cubicBezTo>
                <a:cubicBezTo>
                  <a:pt x="88361" y="73589"/>
                  <a:pt x="88486" y="76598"/>
                  <a:pt x="87764" y="79582"/>
                </a:cubicBezTo>
                <a:cubicBezTo>
                  <a:pt x="91843" y="81273"/>
                  <a:pt x="96692" y="84034"/>
                  <a:pt x="95399" y="88237"/>
                </a:cubicBezTo>
                <a:cubicBezTo>
                  <a:pt x="94852" y="88212"/>
                  <a:pt x="94603" y="88237"/>
                  <a:pt x="94355" y="88237"/>
                </a:cubicBezTo>
                <a:cubicBezTo>
                  <a:pt x="95151" y="85725"/>
                  <a:pt x="93385" y="83860"/>
                  <a:pt x="88684" y="81746"/>
                </a:cubicBezTo>
                <a:cubicBezTo>
                  <a:pt x="83810" y="79607"/>
                  <a:pt x="79731" y="79607"/>
                  <a:pt x="79159" y="84855"/>
                </a:cubicBezTo>
                <a:cubicBezTo>
                  <a:pt x="76150" y="85899"/>
                  <a:pt x="74608" y="88510"/>
                  <a:pt x="73837" y="91644"/>
                </a:cubicBezTo>
                <a:cubicBezTo>
                  <a:pt x="73141" y="94429"/>
                  <a:pt x="72942" y="97787"/>
                  <a:pt x="72743" y="101567"/>
                </a:cubicBezTo>
                <a:cubicBezTo>
                  <a:pt x="72619" y="103482"/>
                  <a:pt x="71848" y="106043"/>
                  <a:pt x="71052" y="108779"/>
                </a:cubicBezTo>
                <a:cubicBezTo>
                  <a:pt x="63069" y="114474"/>
                  <a:pt x="51977" y="116961"/>
                  <a:pt x="42626" y="110570"/>
                </a:cubicBezTo>
                <a:close/>
                <a:moveTo>
                  <a:pt x="106640" y="107710"/>
                </a:moveTo>
                <a:cubicBezTo>
                  <a:pt x="106416" y="111888"/>
                  <a:pt x="96394" y="112659"/>
                  <a:pt x="90923" y="119274"/>
                </a:cubicBezTo>
                <a:cubicBezTo>
                  <a:pt x="87640" y="123178"/>
                  <a:pt x="83611" y="125342"/>
                  <a:pt x="80080" y="125616"/>
                </a:cubicBezTo>
                <a:cubicBezTo>
                  <a:pt x="76548" y="125889"/>
                  <a:pt x="73489" y="124422"/>
                  <a:pt x="71699" y="120816"/>
                </a:cubicBezTo>
                <a:cubicBezTo>
                  <a:pt x="70530" y="118055"/>
                  <a:pt x="71102" y="115071"/>
                  <a:pt x="71972" y="111788"/>
                </a:cubicBezTo>
                <a:cubicBezTo>
                  <a:pt x="72892" y="108257"/>
                  <a:pt x="74260" y="104626"/>
                  <a:pt x="74434" y="101691"/>
                </a:cubicBezTo>
                <a:cubicBezTo>
                  <a:pt x="74633" y="97911"/>
                  <a:pt x="74857" y="94603"/>
                  <a:pt x="75479" y="92067"/>
                </a:cubicBezTo>
                <a:cubicBezTo>
                  <a:pt x="76125" y="89505"/>
                  <a:pt x="77120" y="87789"/>
                  <a:pt x="78886" y="86819"/>
                </a:cubicBezTo>
                <a:cubicBezTo>
                  <a:pt x="78961" y="86770"/>
                  <a:pt x="79060" y="86745"/>
                  <a:pt x="79135" y="86695"/>
                </a:cubicBezTo>
                <a:cubicBezTo>
                  <a:pt x="79334" y="89978"/>
                  <a:pt x="80950" y="93310"/>
                  <a:pt x="83810" y="94031"/>
                </a:cubicBezTo>
                <a:cubicBezTo>
                  <a:pt x="86944" y="94852"/>
                  <a:pt x="91445" y="92166"/>
                  <a:pt x="93360" y="89978"/>
                </a:cubicBezTo>
                <a:cubicBezTo>
                  <a:pt x="95598" y="89903"/>
                  <a:pt x="97264" y="89754"/>
                  <a:pt x="98980" y="91246"/>
                </a:cubicBezTo>
                <a:cubicBezTo>
                  <a:pt x="101442" y="93360"/>
                  <a:pt x="100746" y="98781"/>
                  <a:pt x="103233" y="101592"/>
                </a:cubicBezTo>
                <a:cubicBezTo>
                  <a:pt x="105869" y="104477"/>
                  <a:pt x="106715" y="106441"/>
                  <a:pt x="106640" y="107710"/>
                </a:cubicBezTo>
                <a:close/>
                <a:moveTo>
                  <a:pt x="43124" y="36981"/>
                </a:moveTo>
                <a:cubicBezTo>
                  <a:pt x="43621" y="37453"/>
                  <a:pt x="44292" y="38100"/>
                  <a:pt x="45113" y="38747"/>
                </a:cubicBezTo>
                <a:cubicBezTo>
                  <a:pt x="46755" y="40040"/>
                  <a:pt x="49043" y="41383"/>
                  <a:pt x="51903" y="41383"/>
                </a:cubicBezTo>
                <a:cubicBezTo>
                  <a:pt x="54787" y="41383"/>
                  <a:pt x="57498" y="39915"/>
                  <a:pt x="59811" y="38697"/>
                </a:cubicBezTo>
                <a:cubicBezTo>
                  <a:pt x="61030" y="38050"/>
                  <a:pt x="62522" y="36956"/>
                  <a:pt x="63492" y="36110"/>
                </a:cubicBezTo>
                <a:cubicBezTo>
                  <a:pt x="64462" y="35265"/>
                  <a:pt x="64959" y="34544"/>
                  <a:pt x="64263" y="34469"/>
                </a:cubicBezTo>
                <a:cubicBezTo>
                  <a:pt x="63566" y="34394"/>
                  <a:pt x="63616" y="35116"/>
                  <a:pt x="62770" y="35737"/>
                </a:cubicBezTo>
                <a:cubicBezTo>
                  <a:pt x="61676" y="36533"/>
                  <a:pt x="60358" y="37578"/>
                  <a:pt x="59314" y="38175"/>
                </a:cubicBezTo>
                <a:cubicBezTo>
                  <a:pt x="57473" y="39219"/>
                  <a:pt x="54464" y="40711"/>
                  <a:pt x="51878" y="40711"/>
                </a:cubicBezTo>
                <a:cubicBezTo>
                  <a:pt x="49291" y="40711"/>
                  <a:pt x="47227" y="39518"/>
                  <a:pt x="45685" y="38299"/>
                </a:cubicBezTo>
                <a:cubicBezTo>
                  <a:pt x="44914" y="37677"/>
                  <a:pt x="44268" y="37055"/>
                  <a:pt x="43770" y="36583"/>
                </a:cubicBezTo>
                <a:cubicBezTo>
                  <a:pt x="43397" y="36235"/>
                  <a:pt x="43298" y="35439"/>
                  <a:pt x="42701" y="35364"/>
                </a:cubicBezTo>
                <a:cubicBezTo>
                  <a:pt x="42353" y="35339"/>
                  <a:pt x="42253" y="36285"/>
                  <a:pt x="43124" y="3698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5" name="Text 42"/>
          <p:cNvSpPr/>
          <p:nvPr/>
        </p:nvSpPr>
        <p:spPr>
          <a:xfrm>
            <a:off x="6821939" y="5180804"/>
            <a:ext cx="1193734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Debian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6821939" y="5339969"/>
            <a:ext cx="1185775" cy="127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2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Ubuntu, Mint, Kali, Pop!_OS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6312613" y="5642381"/>
            <a:ext cx="5427509" cy="509326"/>
          </a:xfrm>
          <a:custGeom>
            <a:avLst/>
            <a:gdLst/>
            <a:ahLst/>
            <a:cxnLst/>
            <a:rect l="l" t="t" r="r" b="b"/>
            <a:pathLst>
              <a:path w="5427509" h="509326">
                <a:moveTo>
                  <a:pt x="63666" y="0"/>
                </a:moveTo>
                <a:lnTo>
                  <a:pt x="5363843" y="0"/>
                </a:lnTo>
                <a:cubicBezTo>
                  <a:pt x="5399005" y="0"/>
                  <a:pt x="5427509" y="28504"/>
                  <a:pt x="5427509" y="63666"/>
                </a:cubicBezTo>
                <a:lnTo>
                  <a:pt x="5427509" y="445661"/>
                </a:lnTo>
                <a:cubicBezTo>
                  <a:pt x="5427509" y="480822"/>
                  <a:pt x="5399005" y="509326"/>
                  <a:pt x="5363843" y="509326"/>
                </a:cubicBezTo>
                <a:lnTo>
                  <a:pt x="63666" y="509326"/>
                </a:lnTo>
                <a:cubicBezTo>
                  <a:pt x="28504" y="509326"/>
                  <a:pt x="0" y="480822"/>
                  <a:pt x="0" y="445661"/>
                </a:cubicBezTo>
                <a:lnTo>
                  <a:pt x="0" y="63666"/>
                </a:lnTo>
                <a:cubicBezTo>
                  <a:pt x="0" y="28504"/>
                  <a:pt x="28504" y="0"/>
                  <a:pt x="6366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8" name="Shape 45"/>
          <p:cNvSpPr/>
          <p:nvPr/>
        </p:nvSpPr>
        <p:spPr>
          <a:xfrm>
            <a:off x="6408112" y="5737880"/>
            <a:ext cx="318329" cy="318329"/>
          </a:xfrm>
          <a:custGeom>
            <a:avLst/>
            <a:gdLst/>
            <a:ahLst/>
            <a:cxnLst/>
            <a:rect l="l" t="t" r="r" b="b"/>
            <a:pathLst>
              <a:path w="318329" h="318329">
                <a:moveTo>
                  <a:pt x="63666" y="0"/>
                </a:moveTo>
                <a:lnTo>
                  <a:pt x="254663" y="0"/>
                </a:lnTo>
                <a:cubicBezTo>
                  <a:pt x="289825" y="0"/>
                  <a:pt x="318329" y="28504"/>
                  <a:pt x="318329" y="63666"/>
                </a:cubicBezTo>
                <a:lnTo>
                  <a:pt x="318329" y="254663"/>
                </a:lnTo>
                <a:cubicBezTo>
                  <a:pt x="318329" y="289825"/>
                  <a:pt x="289825" y="318329"/>
                  <a:pt x="254663" y="318329"/>
                </a:cubicBezTo>
                <a:lnTo>
                  <a:pt x="63666" y="318329"/>
                </a:lnTo>
                <a:cubicBezTo>
                  <a:pt x="28504" y="318329"/>
                  <a:pt x="0" y="289825"/>
                  <a:pt x="0" y="254663"/>
                </a:cubicBezTo>
                <a:lnTo>
                  <a:pt x="0" y="63666"/>
                </a:lnTo>
                <a:cubicBezTo>
                  <a:pt x="0" y="28504"/>
                  <a:pt x="28504" y="0"/>
                  <a:pt x="63666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49" name="Shape 46"/>
          <p:cNvSpPr/>
          <p:nvPr/>
        </p:nvSpPr>
        <p:spPr>
          <a:xfrm>
            <a:off x="6503610" y="5833379"/>
            <a:ext cx="127332" cy="127332"/>
          </a:xfrm>
          <a:custGeom>
            <a:avLst/>
            <a:gdLst/>
            <a:ahLst/>
            <a:cxnLst/>
            <a:rect l="l" t="t" r="r" b="b"/>
            <a:pathLst>
              <a:path w="127332" h="127332">
                <a:moveTo>
                  <a:pt x="84929" y="71027"/>
                </a:moveTo>
                <a:cubicBezTo>
                  <a:pt x="93310" y="71027"/>
                  <a:pt x="105397" y="69311"/>
                  <a:pt x="105397" y="59339"/>
                </a:cubicBezTo>
                <a:cubicBezTo>
                  <a:pt x="105446" y="57672"/>
                  <a:pt x="105621" y="58891"/>
                  <a:pt x="100199" y="35414"/>
                </a:cubicBezTo>
                <a:cubicBezTo>
                  <a:pt x="99055" y="30664"/>
                  <a:pt x="98035" y="28500"/>
                  <a:pt x="89679" y="24322"/>
                </a:cubicBezTo>
                <a:cubicBezTo>
                  <a:pt x="83188" y="21015"/>
                  <a:pt x="69062" y="15519"/>
                  <a:pt x="64884" y="15519"/>
                </a:cubicBezTo>
                <a:cubicBezTo>
                  <a:pt x="60980" y="15519"/>
                  <a:pt x="59861" y="20542"/>
                  <a:pt x="55210" y="20542"/>
                </a:cubicBezTo>
                <a:cubicBezTo>
                  <a:pt x="50734" y="20542"/>
                  <a:pt x="47426" y="16787"/>
                  <a:pt x="43248" y="16787"/>
                </a:cubicBezTo>
                <a:cubicBezTo>
                  <a:pt x="39244" y="16787"/>
                  <a:pt x="36608" y="19523"/>
                  <a:pt x="34593" y="25143"/>
                </a:cubicBezTo>
                <a:cubicBezTo>
                  <a:pt x="27754" y="44442"/>
                  <a:pt x="28053" y="43621"/>
                  <a:pt x="28102" y="44616"/>
                </a:cubicBezTo>
                <a:cubicBezTo>
                  <a:pt x="28102" y="50783"/>
                  <a:pt x="52375" y="71002"/>
                  <a:pt x="84929" y="71002"/>
                </a:cubicBezTo>
                <a:close/>
                <a:moveTo>
                  <a:pt x="106690" y="63367"/>
                </a:moveTo>
                <a:cubicBezTo>
                  <a:pt x="107859" y="68839"/>
                  <a:pt x="107859" y="69411"/>
                  <a:pt x="107859" y="70132"/>
                </a:cubicBezTo>
                <a:cubicBezTo>
                  <a:pt x="107859" y="79508"/>
                  <a:pt x="97339" y="84705"/>
                  <a:pt x="83487" y="84705"/>
                </a:cubicBezTo>
                <a:cubicBezTo>
                  <a:pt x="52226" y="84730"/>
                  <a:pt x="24820" y="66401"/>
                  <a:pt x="24820" y="54290"/>
                </a:cubicBezTo>
                <a:cubicBezTo>
                  <a:pt x="24820" y="52599"/>
                  <a:pt x="25168" y="50933"/>
                  <a:pt x="25839" y="49391"/>
                </a:cubicBezTo>
                <a:cubicBezTo>
                  <a:pt x="14598" y="49963"/>
                  <a:pt x="25" y="51952"/>
                  <a:pt x="25" y="64810"/>
                </a:cubicBezTo>
                <a:cubicBezTo>
                  <a:pt x="25" y="85874"/>
                  <a:pt x="49913" y="111813"/>
                  <a:pt x="89431" y="111813"/>
                </a:cubicBezTo>
                <a:cubicBezTo>
                  <a:pt x="119722" y="111813"/>
                  <a:pt x="127356" y="98110"/>
                  <a:pt x="127356" y="87292"/>
                </a:cubicBezTo>
                <a:cubicBezTo>
                  <a:pt x="127356" y="78786"/>
                  <a:pt x="119995" y="69137"/>
                  <a:pt x="106740" y="6336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0" name="Text 47"/>
          <p:cNvSpPr/>
          <p:nvPr/>
        </p:nvSpPr>
        <p:spPr>
          <a:xfrm>
            <a:off x="6821939" y="5753796"/>
            <a:ext cx="1305149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Red Hat / Fedora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6821939" y="5912961"/>
            <a:ext cx="1297191" cy="127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2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RHEL, Rocky Linux, AlmaLinux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6312613" y="6215373"/>
            <a:ext cx="5427509" cy="509326"/>
          </a:xfrm>
          <a:custGeom>
            <a:avLst/>
            <a:gdLst/>
            <a:ahLst/>
            <a:cxnLst/>
            <a:rect l="l" t="t" r="r" b="b"/>
            <a:pathLst>
              <a:path w="5427509" h="509326">
                <a:moveTo>
                  <a:pt x="63666" y="0"/>
                </a:moveTo>
                <a:lnTo>
                  <a:pt x="5363843" y="0"/>
                </a:lnTo>
                <a:cubicBezTo>
                  <a:pt x="5399005" y="0"/>
                  <a:pt x="5427509" y="28504"/>
                  <a:pt x="5427509" y="63666"/>
                </a:cubicBezTo>
                <a:lnTo>
                  <a:pt x="5427509" y="445661"/>
                </a:lnTo>
                <a:cubicBezTo>
                  <a:pt x="5427509" y="480822"/>
                  <a:pt x="5399005" y="509326"/>
                  <a:pt x="5363843" y="509326"/>
                </a:cubicBezTo>
                <a:lnTo>
                  <a:pt x="63666" y="509326"/>
                </a:lnTo>
                <a:cubicBezTo>
                  <a:pt x="28504" y="509326"/>
                  <a:pt x="0" y="480822"/>
                  <a:pt x="0" y="445661"/>
                </a:cubicBezTo>
                <a:lnTo>
                  <a:pt x="0" y="63666"/>
                </a:lnTo>
                <a:cubicBezTo>
                  <a:pt x="0" y="28504"/>
                  <a:pt x="28504" y="0"/>
                  <a:pt x="6366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53" name="Shape 50"/>
          <p:cNvSpPr/>
          <p:nvPr/>
        </p:nvSpPr>
        <p:spPr>
          <a:xfrm>
            <a:off x="6408112" y="6310872"/>
            <a:ext cx="318329" cy="318329"/>
          </a:xfrm>
          <a:custGeom>
            <a:avLst/>
            <a:gdLst/>
            <a:ahLst/>
            <a:cxnLst/>
            <a:rect l="l" t="t" r="r" b="b"/>
            <a:pathLst>
              <a:path w="318329" h="318329">
                <a:moveTo>
                  <a:pt x="63666" y="0"/>
                </a:moveTo>
                <a:lnTo>
                  <a:pt x="254663" y="0"/>
                </a:lnTo>
                <a:cubicBezTo>
                  <a:pt x="289825" y="0"/>
                  <a:pt x="318329" y="28504"/>
                  <a:pt x="318329" y="63666"/>
                </a:cubicBezTo>
                <a:lnTo>
                  <a:pt x="318329" y="254663"/>
                </a:lnTo>
                <a:cubicBezTo>
                  <a:pt x="318329" y="289825"/>
                  <a:pt x="289825" y="318329"/>
                  <a:pt x="254663" y="318329"/>
                </a:cubicBezTo>
                <a:lnTo>
                  <a:pt x="63666" y="318329"/>
                </a:lnTo>
                <a:cubicBezTo>
                  <a:pt x="28504" y="318329"/>
                  <a:pt x="0" y="289825"/>
                  <a:pt x="0" y="254663"/>
                </a:cubicBezTo>
                <a:lnTo>
                  <a:pt x="0" y="63666"/>
                </a:lnTo>
                <a:cubicBezTo>
                  <a:pt x="0" y="28504"/>
                  <a:pt x="28504" y="0"/>
                  <a:pt x="63666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54" name="Shape 51"/>
          <p:cNvSpPr/>
          <p:nvPr/>
        </p:nvSpPr>
        <p:spPr>
          <a:xfrm>
            <a:off x="6503610" y="6406371"/>
            <a:ext cx="127332" cy="127332"/>
          </a:xfrm>
          <a:custGeom>
            <a:avLst/>
            <a:gdLst/>
            <a:ahLst/>
            <a:cxnLst/>
            <a:rect l="l" t="t" r="r" b="b"/>
            <a:pathLst>
              <a:path w="127332" h="127332">
                <a:moveTo>
                  <a:pt x="7958" y="7958"/>
                </a:moveTo>
                <a:cubicBezTo>
                  <a:pt x="3556" y="7958"/>
                  <a:pt x="0" y="11515"/>
                  <a:pt x="0" y="15916"/>
                </a:cubicBezTo>
                <a:cubicBezTo>
                  <a:pt x="0" y="20318"/>
                  <a:pt x="3556" y="23875"/>
                  <a:pt x="7958" y="23875"/>
                </a:cubicBezTo>
                <a:lnTo>
                  <a:pt x="119373" y="23875"/>
                </a:lnTo>
                <a:cubicBezTo>
                  <a:pt x="123775" y="23875"/>
                  <a:pt x="127332" y="20318"/>
                  <a:pt x="127332" y="15916"/>
                </a:cubicBezTo>
                <a:cubicBezTo>
                  <a:pt x="127332" y="11515"/>
                  <a:pt x="123775" y="7958"/>
                  <a:pt x="119373" y="7958"/>
                </a:cubicBezTo>
                <a:lnTo>
                  <a:pt x="7958" y="7958"/>
                </a:lnTo>
                <a:close/>
                <a:moveTo>
                  <a:pt x="7958" y="103457"/>
                </a:moveTo>
                <a:cubicBezTo>
                  <a:pt x="3556" y="103457"/>
                  <a:pt x="0" y="107013"/>
                  <a:pt x="0" y="111415"/>
                </a:cubicBezTo>
                <a:cubicBezTo>
                  <a:pt x="0" y="115817"/>
                  <a:pt x="3556" y="119373"/>
                  <a:pt x="7958" y="119373"/>
                </a:cubicBezTo>
                <a:lnTo>
                  <a:pt x="39791" y="119373"/>
                </a:lnTo>
                <a:lnTo>
                  <a:pt x="39791" y="87540"/>
                </a:lnTo>
                <a:cubicBezTo>
                  <a:pt x="39791" y="74360"/>
                  <a:pt x="50485" y="63666"/>
                  <a:pt x="63666" y="63666"/>
                </a:cubicBezTo>
                <a:cubicBezTo>
                  <a:pt x="76847" y="63666"/>
                  <a:pt x="87540" y="74360"/>
                  <a:pt x="87540" y="87540"/>
                </a:cubicBezTo>
                <a:lnTo>
                  <a:pt x="87540" y="119373"/>
                </a:lnTo>
                <a:lnTo>
                  <a:pt x="119373" y="119373"/>
                </a:lnTo>
                <a:cubicBezTo>
                  <a:pt x="123775" y="119373"/>
                  <a:pt x="127332" y="115817"/>
                  <a:pt x="127332" y="111415"/>
                </a:cubicBezTo>
                <a:cubicBezTo>
                  <a:pt x="127332" y="107013"/>
                  <a:pt x="123775" y="103457"/>
                  <a:pt x="119373" y="103457"/>
                </a:cubicBezTo>
                <a:lnTo>
                  <a:pt x="119373" y="35812"/>
                </a:lnTo>
                <a:lnTo>
                  <a:pt x="7958" y="35812"/>
                </a:lnTo>
                <a:lnTo>
                  <a:pt x="7958" y="10345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5" name="Text 52"/>
          <p:cNvSpPr/>
          <p:nvPr/>
        </p:nvSpPr>
        <p:spPr>
          <a:xfrm>
            <a:off x="6821939" y="6326789"/>
            <a:ext cx="1352898" cy="159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7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 Linux</a:t>
            </a:r>
            <a:endParaRPr lang="en-US" sz="1600" dirty="0"/>
          </a:p>
        </p:txBody>
      </p:sp>
      <p:sp>
        <p:nvSpPr>
          <p:cNvPr id="56" name="Text 53"/>
          <p:cNvSpPr/>
          <p:nvPr/>
        </p:nvSpPr>
        <p:spPr>
          <a:xfrm>
            <a:off x="6821939" y="6485953"/>
            <a:ext cx="1344940" cy="1273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2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Manjaro, EndeavourOS, Garuda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Ecosistema Linux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Las Tres Grandes Familias de Linux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43000"/>
            <a:ext cx="11525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Piensa en esto como árboles genealógicos de distribuciones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5240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19050" y="0"/>
                </a:moveTo>
                <a:lnTo>
                  <a:pt x="895350" y="0"/>
                </a:lnTo>
                <a:cubicBezTo>
                  <a:pt x="905864" y="0"/>
                  <a:pt x="914400" y="8536"/>
                  <a:pt x="914400" y="19050"/>
                </a:cubicBezTo>
                <a:lnTo>
                  <a:pt x="914400" y="19050"/>
                </a:lnTo>
                <a:cubicBezTo>
                  <a:pt x="914400" y="29564"/>
                  <a:pt x="905864" y="38100"/>
                  <a:pt x="8953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6" name="Shape 4"/>
          <p:cNvSpPr/>
          <p:nvPr/>
        </p:nvSpPr>
        <p:spPr>
          <a:xfrm>
            <a:off x="385763" y="1719263"/>
            <a:ext cx="3695700" cy="4752975"/>
          </a:xfrm>
          <a:custGeom>
            <a:avLst/>
            <a:gdLst/>
            <a:ahLst/>
            <a:cxnLst/>
            <a:rect l="l" t="t" r="r" b="b"/>
            <a:pathLst>
              <a:path w="3695700" h="4752975">
                <a:moveTo>
                  <a:pt x="152411" y="0"/>
                </a:moveTo>
                <a:lnTo>
                  <a:pt x="3543289" y="0"/>
                </a:lnTo>
                <a:cubicBezTo>
                  <a:pt x="3627463" y="0"/>
                  <a:pt x="3695700" y="68237"/>
                  <a:pt x="3695700" y="152411"/>
                </a:cubicBezTo>
                <a:lnTo>
                  <a:pt x="3695700" y="4600564"/>
                </a:lnTo>
                <a:cubicBezTo>
                  <a:pt x="3695700" y="4684738"/>
                  <a:pt x="3627463" y="4752975"/>
                  <a:pt x="3543289" y="4752975"/>
                </a:cubicBezTo>
                <a:lnTo>
                  <a:pt x="152411" y="4752975"/>
                </a:lnTo>
                <a:cubicBezTo>
                  <a:pt x="68237" y="4752975"/>
                  <a:pt x="0" y="4684738"/>
                  <a:pt x="0" y="4600564"/>
                </a:cubicBezTo>
                <a:lnTo>
                  <a:pt x="0" y="152411"/>
                </a:lnTo>
                <a:cubicBezTo>
                  <a:pt x="0" y="68293"/>
                  <a:pt x="68293" y="0"/>
                  <a:pt x="152411" y="0"/>
                </a:cubicBezTo>
                <a:close/>
              </a:path>
            </a:pathLst>
          </a:custGeom>
          <a:gradFill rotWithShape="1" flip="none">
            <a:gsLst>
              <a:gs pos="0">
                <a:srgbClr val="E95420">
                  <a:alpha val="20000"/>
                </a:srgbClr>
              </a:gs>
              <a:gs pos="100000">
                <a:srgbClr val="E95420">
                  <a:alpha val="5000"/>
                </a:srgbClr>
              </a:gs>
            </a:gsLst>
            <a:lin ang="2700000" scaled="1"/>
          </a:gradFill>
          <a:ln w="12700">
            <a:solidFill>
              <a:srgbClr val="E95420">
                <a:alpha val="30196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81025" y="19145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8" name="Shape 6"/>
          <p:cNvSpPr/>
          <p:nvPr/>
        </p:nvSpPr>
        <p:spPr>
          <a:xfrm>
            <a:off x="709613" y="20288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98628" y="55052"/>
                </a:moveTo>
                <a:cubicBezTo>
                  <a:pt x="99075" y="55275"/>
                  <a:pt x="99432" y="55811"/>
                  <a:pt x="99968" y="55811"/>
                </a:cubicBezTo>
                <a:cubicBezTo>
                  <a:pt x="100459" y="55811"/>
                  <a:pt x="101218" y="55632"/>
                  <a:pt x="101263" y="55141"/>
                </a:cubicBezTo>
                <a:cubicBezTo>
                  <a:pt x="101352" y="54516"/>
                  <a:pt x="100414" y="54114"/>
                  <a:pt x="99834" y="53846"/>
                </a:cubicBezTo>
                <a:cubicBezTo>
                  <a:pt x="99075" y="53533"/>
                  <a:pt x="98093" y="53400"/>
                  <a:pt x="97378" y="53801"/>
                </a:cubicBezTo>
                <a:cubicBezTo>
                  <a:pt x="97200" y="53891"/>
                  <a:pt x="97021" y="54114"/>
                  <a:pt x="97110" y="54293"/>
                </a:cubicBezTo>
                <a:cubicBezTo>
                  <a:pt x="97244" y="54873"/>
                  <a:pt x="98137" y="54784"/>
                  <a:pt x="98628" y="55052"/>
                </a:cubicBezTo>
                <a:close/>
                <a:moveTo>
                  <a:pt x="88850" y="55811"/>
                </a:moveTo>
                <a:cubicBezTo>
                  <a:pt x="89386" y="55811"/>
                  <a:pt x="89743" y="55275"/>
                  <a:pt x="90190" y="55052"/>
                </a:cubicBezTo>
                <a:cubicBezTo>
                  <a:pt x="90681" y="54784"/>
                  <a:pt x="91574" y="54873"/>
                  <a:pt x="91753" y="54337"/>
                </a:cubicBezTo>
                <a:cubicBezTo>
                  <a:pt x="91842" y="54159"/>
                  <a:pt x="91663" y="53935"/>
                  <a:pt x="91485" y="53846"/>
                </a:cubicBezTo>
                <a:cubicBezTo>
                  <a:pt x="90770" y="53444"/>
                  <a:pt x="89788" y="53578"/>
                  <a:pt x="89029" y="53891"/>
                </a:cubicBezTo>
                <a:cubicBezTo>
                  <a:pt x="88449" y="54159"/>
                  <a:pt x="87511" y="54560"/>
                  <a:pt x="87600" y="55185"/>
                </a:cubicBezTo>
                <a:cubicBezTo>
                  <a:pt x="87645" y="55632"/>
                  <a:pt x="88404" y="55855"/>
                  <a:pt x="88850" y="55811"/>
                </a:cubicBezTo>
                <a:close/>
                <a:moveTo>
                  <a:pt x="187523" y="180290"/>
                </a:moveTo>
                <a:cubicBezTo>
                  <a:pt x="185916" y="178504"/>
                  <a:pt x="185157" y="175111"/>
                  <a:pt x="184309" y="171495"/>
                </a:cubicBezTo>
                <a:cubicBezTo>
                  <a:pt x="183505" y="167878"/>
                  <a:pt x="182567" y="163994"/>
                  <a:pt x="179621" y="161493"/>
                </a:cubicBezTo>
                <a:cubicBezTo>
                  <a:pt x="179040" y="161002"/>
                  <a:pt x="178460" y="160556"/>
                  <a:pt x="177835" y="160199"/>
                </a:cubicBezTo>
                <a:cubicBezTo>
                  <a:pt x="177254" y="159841"/>
                  <a:pt x="176629" y="159529"/>
                  <a:pt x="176004" y="159306"/>
                </a:cubicBezTo>
                <a:cubicBezTo>
                  <a:pt x="180112" y="147117"/>
                  <a:pt x="178504" y="134972"/>
                  <a:pt x="174352" y="123989"/>
                </a:cubicBezTo>
                <a:cubicBezTo>
                  <a:pt x="169262" y="110550"/>
                  <a:pt x="160377" y="98807"/>
                  <a:pt x="153591" y="90770"/>
                </a:cubicBezTo>
                <a:cubicBezTo>
                  <a:pt x="145956" y="81171"/>
                  <a:pt x="138544" y="72063"/>
                  <a:pt x="138678" y="58623"/>
                </a:cubicBezTo>
                <a:cubicBezTo>
                  <a:pt x="138901" y="38130"/>
                  <a:pt x="140955" y="45"/>
                  <a:pt x="104835" y="0"/>
                </a:cubicBezTo>
                <a:cubicBezTo>
                  <a:pt x="59115" y="-89"/>
                  <a:pt x="70545" y="46166"/>
                  <a:pt x="70053" y="60365"/>
                </a:cubicBezTo>
                <a:cubicBezTo>
                  <a:pt x="69294" y="70812"/>
                  <a:pt x="67196" y="79028"/>
                  <a:pt x="60008" y="89252"/>
                </a:cubicBezTo>
                <a:cubicBezTo>
                  <a:pt x="51569" y="99298"/>
                  <a:pt x="39692" y="115506"/>
                  <a:pt x="34067" y="132427"/>
                </a:cubicBezTo>
                <a:cubicBezTo>
                  <a:pt x="31388" y="140419"/>
                  <a:pt x="30138" y="148545"/>
                  <a:pt x="31299" y="156225"/>
                </a:cubicBezTo>
                <a:cubicBezTo>
                  <a:pt x="28396" y="158814"/>
                  <a:pt x="26209" y="162788"/>
                  <a:pt x="23887" y="165244"/>
                </a:cubicBezTo>
                <a:cubicBezTo>
                  <a:pt x="22012" y="167164"/>
                  <a:pt x="19288" y="167878"/>
                  <a:pt x="16297" y="168950"/>
                </a:cubicBezTo>
                <a:cubicBezTo>
                  <a:pt x="13305" y="170021"/>
                  <a:pt x="10046" y="171629"/>
                  <a:pt x="8037" y="175424"/>
                </a:cubicBezTo>
                <a:cubicBezTo>
                  <a:pt x="7099" y="177165"/>
                  <a:pt x="6787" y="179040"/>
                  <a:pt x="6787" y="180960"/>
                </a:cubicBezTo>
                <a:cubicBezTo>
                  <a:pt x="6787" y="182701"/>
                  <a:pt x="7054" y="184487"/>
                  <a:pt x="7322" y="186229"/>
                </a:cubicBezTo>
                <a:cubicBezTo>
                  <a:pt x="7858" y="189845"/>
                  <a:pt x="8439" y="193238"/>
                  <a:pt x="7680" y="195516"/>
                </a:cubicBezTo>
                <a:cubicBezTo>
                  <a:pt x="5358" y="201945"/>
                  <a:pt x="5045" y="206410"/>
                  <a:pt x="6697" y="209669"/>
                </a:cubicBezTo>
                <a:cubicBezTo>
                  <a:pt x="8394" y="212928"/>
                  <a:pt x="11787" y="214357"/>
                  <a:pt x="15672" y="215161"/>
                </a:cubicBezTo>
                <a:cubicBezTo>
                  <a:pt x="23396" y="216768"/>
                  <a:pt x="33888" y="216366"/>
                  <a:pt x="42148" y="220742"/>
                </a:cubicBezTo>
                <a:cubicBezTo>
                  <a:pt x="50989" y="225385"/>
                  <a:pt x="59963" y="227037"/>
                  <a:pt x="67107" y="225385"/>
                </a:cubicBezTo>
                <a:cubicBezTo>
                  <a:pt x="72286" y="224224"/>
                  <a:pt x="76527" y="221099"/>
                  <a:pt x="78671" y="216366"/>
                </a:cubicBezTo>
                <a:cubicBezTo>
                  <a:pt x="84252" y="216322"/>
                  <a:pt x="90413" y="213955"/>
                  <a:pt x="100236" y="213420"/>
                </a:cubicBezTo>
                <a:cubicBezTo>
                  <a:pt x="106888" y="212884"/>
                  <a:pt x="115238" y="215786"/>
                  <a:pt x="124837" y="215250"/>
                </a:cubicBezTo>
                <a:cubicBezTo>
                  <a:pt x="125105" y="216277"/>
                  <a:pt x="125462" y="217304"/>
                  <a:pt x="125953" y="218242"/>
                </a:cubicBezTo>
                <a:lnTo>
                  <a:pt x="125953" y="218286"/>
                </a:lnTo>
                <a:cubicBezTo>
                  <a:pt x="129659" y="225743"/>
                  <a:pt x="136580" y="229136"/>
                  <a:pt x="143947" y="228555"/>
                </a:cubicBezTo>
                <a:cubicBezTo>
                  <a:pt x="151358" y="227975"/>
                  <a:pt x="159172" y="223644"/>
                  <a:pt x="165512" y="216098"/>
                </a:cubicBezTo>
                <a:cubicBezTo>
                  <a:pt x="171584" y="208776"/>
                  <a:pt x="181585" y="205740"/>
                  <a:pt x="188238" y="201722"/>
                </a:cubicBezTo>
                <a:cubicBezTo>
                  <a:pt x="191542" y="199712"/>
                  <a:pt x="194221" y="197212"/>
                  <a:pt x="194444" y="193551"/>
                </a:cubicBezTo>
                <a:cubicBezTo>
                  <a:pt x="194623" y="189890"/>
                  <a:pt x="192479" y="185827"/>
                  <a:pt x="187523" y="180290"/>
                </a:cubicBezTo>
                <a:close/>
                <a:moveTo>
                  <a:pt x="99923" y="38978"/>
                </a:moveTo>
                <a:cubicBezTo>
                  <a:pt x="104299" y="29066"/>
                  <a:pt x="115193" y="29245"/>
                  <a:pt x="119569" y="38799"/>
                </a:cubicBezTo>
                <a:cubicBezTo>
                  <a:pt x="122471" y="45140"/>
                  <a:pt x="121176" y="52596"/>
                  <a:pt x="117649" y="56837"/>
                </a:cubicBezTo>
                <a:cubicBezTo>
                  <a:pt x="116934" y="56480"/>
                  <a:pt x="115014" y="55677"/>
                  <a:pt x="112023" y="54650"/>
                </a:cubicBezTo>
                <a:cubicBezTo>
                  <a:pt x="112514" y="54114"/>
                  <a:pt x="113407" y="53444"/>
                  <a:pt x="113764" y="52596"/>
                </a:cubicBezTo>
                <a:cubicBezTo>
                  <a:pt x="115907" y="47327"/>
                  <a:pt x="113675" y="40541"/>
                  <a:pt x="109701" y="40407"/>
                </a:cubicBezTo>
                <a:cubicBezTo>
                  <a:pt x="106442" y="40184"/>
                  <a:pt x="103495" y="45229"/>
                  <a:pt x="104433" y="50676"/>
                </a:cubicBezTo>
                <a:cubicBezTo>
                  <a:pt x="102602" y="49783"/>
                  <a:pt x="100236" y="49113"/>
                  <a:pt x="98628" y="48711"/>
                </a:cubicBezTo>
                <a:cubicBezTo>
                  <a:pt x="98182" y="45631"/>
                  <a:pt x="98494" y="42193"/>
                  <a:pt x="99923" y="38978"/>
                </a:cubicBezTo>
                <a:close/>
                <a:moveTo>
                  <a:pt x="81751" y="33844"/>
                </a:moveTo>
                <a:cubicBezTo>
                  <a:pt x="86261" y="33844"/>
                  <a:pt x="91038" y="40184"/>
                  <a:pt x="90279" y="48801"/>
                </a:cubicBezTo>
                <a:cubicBezTo>
                  <a:pt x="88716" y="49247"/>
                  <a:pt x="87109" y="49917"/>
                  <a:pt x="85725" y="50855"/>
                </a:cubicBezTo>
                <a:cubicBezTo>
                  <a:pt x="86261" y="46881"/>
                  <a:pt x="84252" y="41880"/>
                  <a:pt x="81439" y="42103"/>
                </a:cubicBezTo>
                <a:cubicBezTo>
                  <a:pt x="77688" y="42416"/>
                  <a:pt x="77063" y="51569"/>
                  <a:pt x="80635" y="54650"/>
                </a:cubicBezTo>
                <a:cubicBezTo>
                  <a:pt x="81082" y="55007"/>
                  <a:pt x="81483" y="54560"/>
                  <a:pt x="78001" y="57105"/>
                </a:cubicBezTo>
                <a:cubicBezTo>
                  <a:pt x="71036" y="50587"/>
                  <a:pt x="73313" y="33844"/>
                  <a:pt x="81751" y="33844"/>
                </a:cubicBezTo>
                <a:close/>
                <a:moveTo>
                  <a:pt x="75679" y="60945"/>
                </a:moveTo>
                <a:cubicBezTo>
                  <a:pt x="78447" y="58891"/>
                  <a:pt x="81751" y="56480"/>
                  <a:pt x="81975" y="56257"/>
                </a:cubicBezTo>
                <a:cubicBezTo>
                  <a:pt x="84073" y="54293"/>
                  <a:pt x="88002" y="49917"/>
                  <a:pt x="94431" y="49917"/>
                </a:cubicBezTo>
                <a:cubicBezTo>
                  <a:pt x="97601" y="49917"/>
                  <a:pt x="101397" y="50944"/>
                  <a:pt x="105995" y="53891"/>
                </a:cubicBezTo>
                <a:cubicBezTo>
                  <a:pt x="108808" y="55721"/>
                  <a:pt x="111041" y="55855"/>
                  <a:pt x="116086" y="58043"/>
                </a:cubicBezTo>
                <a:cubicBezTo>
                  <a:pt x="119836" y="59606"/>
                  <a:pt x="122203" y="62374"/>
                  <a:pt x="120774" y="66169"/>
                </a:cubicBezTo>
                <a:cubicBezTo>
                  <a:pt x="119613" y="69339"/>
                  <a:pt x="115863" y="72598"/>
                  <a:pt x="110639" y="74250"/>
                </a:cubicBezTo>
                <a:cubicBezTo>
                  <a:pt x="105683" y="75858"/>
                  <a:pt x="101798" y="81394"/>
                  <a:pt x="93583" y="80903"/>
                </a:cubicBezTo>
                <a:cubicBezTo>
                  <a:pt x="91842" y="80814"/>
                  <a:pt x="90458" y="80456"/>
                  <a:pt x="89297" y="79965"/>
                </a:cubicBezTo>
                <a:cubicBezTo>
                  <a:pt x="85725" y="78403"/>
                  <a:pt x="83850" y="75322"/>
                  <a:pt x="80367" y="73268"/>
                </a:cubicBezTo>
                <a:cubicBezTo>
                  <a:pt x="76527" y="71125"/>
                  <a:pt x="74474" y="68625"/>
                  <a:pt x="73804" y="66437"/>
                </a:cubicBezTo>
                <a:cubicBezTo>
                  <a:pt x="73179" y="64249"/>
                  <a:pt x="73804" y="62419"/>
                  <a:pt x="75679" y="60945"/>
                </a:cubicBezTo>
                <a:close/>
                <a:moveTo>
                  <a:pt x="77153" y="210071"/>
                </a:moveTo>
                <a:cubicBezTo>
                  <a:pt x="75947" y="225743"/>
                  <a:pt x="57552" y="225430"/>
                  <a:pt x="43532" y="218108"/>
                </a:cubicBezTo>
                <a:cubicBezTo>
                  <a:pt x="30182" y="211053"/>
                  <a:pt x="12903" y="215205"/>
                  <a:pt x="9376" y="208330"/>
                </a:cubicBezTo>
                <a:cubicBezTo>
                  <a:pt x="8305" y="206231"/>
                  <a:pt x="8305" y="202659"/>
                  <a:pt x="10537" y="196542"/>
                </a:cubicBezTo>
                <a:lnTo>
                  <a:pt x="10537" y="196453"/>
                </a:lnTo>
                <a:cubicBezTo>
                  <a:pt x="11609" y="193060"/>
                  <a:pt x="10805" y="189309"/>
                  <a:pt x="10269" y="185782"/>
                </a:cubicBezTo>
                <a:cubicBezTo>
                  <a:pt x="9733" y="182300"/>
                  <a:pt x="9465" y="179085"/>
                  <a:pt x="10671" y="176852"/>
                </a:cubicBezTo>
                <a:cubicBezTo>
                  <a:pt x="12234" y="173861"/>
                  <a:pt x="14466" y="172789"/>
                  <a:pt x="17279" y="171807"/>
                </a:cubicBezTo>
                <a:cubicBezTo>
                  <a:pt x="21878" y="170155"/>
                  <a:pt x="22547" y="170289"/>
                  <a:pt x="26030" y="167387"/>
                </a:cubicBezTo>
                <a:cubicBezTo>
                  <a:pt x="28486" y="164842"/>
                  <a:pt x="30272" y="161627"/>
                  <a:pt x="32415" y="159350"/>
                </a:cubicBezTo>
                <a:cubicBezTo>
                  <a:pt x="34692" y="156895"/>
                  <a:pt x="36880" y="155734"/>
                  <a:pt x="40318" y="156270"/>
                </a:cubicBezTo>
                <a:cubicBezTo>
                  <a:pt x="43934" y="156805"/>
                  <a:pt x="47059" y="159306"/>
                  <a:pt x="50096" y="163413"/>
                </a:cubicBezTo>
                <a:lnTo>
                  <a:pt x="58847" y="179308"/>
                </a:lnTo>
                <a:cubicBezTo>
                  <a:pt x="63088" y="188193"/>
                  <a:pt x="78090" y="200918"/>
                  <a:pt x="77153" y="210071"/>
                </a:cubicBezTo>
                <a:close/>
                <a:moveTo>
                  <a:pt x="76527" y="198507"/>
                </a:moveTo>
                <a:cubicBezTo>
                  <a:pt x="74697" y="195560"/>
                  <a:pt x="72241" y="192435"/>
                  <a:pt x="70098" y="189756"/>
                </a:cubicBezTo>
                <a:cubicBezTo>
                  <a:pt x="73268" y="189756"/>
                  <a:pt x="76438" y="188774"/>
                  <a:pt x="77554" y="185782"/>
                </a:cubicBezTo>
                <a:cubicBezTo>
                  <a:pt x="78581" y="183014"/>
                  <a:pt x="77554" y="179130"/>
                  <a:pt x="74250" y="174665"/>
                </a:cubicBezTo>
                <a:cubicBezTo>
                  <a:pt x="68223" y="166539"/>
                  <a:pt x="57150" y="160154"/>
                  <a:pt x="57150" y="160154"/>
                </a:cubicBezTo>
                <a:cubicBezTo>
                  <a:pt x="51122" y="156403"/>
                  <a:pt x="47729" y="151805"/>
                  <a:pt x="46166" y="146804"/>
                </a:cubicBezTo>
                <a:cubicBezTo>
                  <a:pt x="44604" y="141803"/>
                  <a:pt x="44827" y="136401"/>
                  <a:pt x="46033" y="131088"/>
                </a:cubicBezTo>
                <a:cubicBezTo>
                  <a:pt x="48354" y="120863"/>
                  <a:pt x="54337" y="110907"/>
                  <a:pt x="58177" y="104656"/>
                </a:cubicBezTo>
                <a:cubicBezTo>
                  <a:pt x="59204" y="103897"/>
                  <a:pt x="58534" y="106085"/>
                  <a:pt x="54292" y="113943"/>
                </a:cubicBezTo>
                <a:cubicBezTo>
                  <a:pt x="50497" y="121131"/>
                  <a:pt x="43398" y="137740"/>
                  <a:pt x="53132" y="150733"/>
                </a:cubicBezTo>
                <a:cubicBezTo>
                  <a:pt x="53400" y="141491"/>
                  <a:pt x="55587" y="132070"/>
                  <a:pt x="59293" y="123274"/>
                </a:cubicBezTo>
                <a:cubicBezTo>
                  <a:pt x="64651" y="111041"/>
                  <a:pt x="75947" y="89833"/>
                  <a:pt x="76840" y="72956"/>
                </a:cubicBezTo>
                <a:cubicBezTo>
                  <a:pt x="77331" y="73313"/>
                  <a:pt x="78894" y="74384"/>
                  <a:pt x="79608" y="74786"/>
                </a:cubicBezTo>
                <a:cubicBezTo>
                  <a:pt x="81662" y="75992"/>
                  <a:pt x="83225" y="77778"/>
                  <a:pt x="85234" y="79385"/>
                </a:cubicBezTo>
                <a:cubicBezTo>
                  <a:pt x="90770" y="83850"/>
                  <a:pt x="97959" y="83493"/>
                  <a:pt x="104165" y="79921"/>
                </a:cubicBezTo>
                <a:cubicBezTo>
                  <a:pt x="106933" y="78358"/>
                  <a:pt x="109165" y="76572"/>
                  <a:pt x="111264" y="75902"/>
                </a:cubicBezTo>
                <a:cubicBezTo>
                  <a:pt x="115684" y="74518"/>
                  <a:pt x="119211" y="72063"/>
                  <a:pt x="121221" y="69205"/>
                </a:cubicBezTo>
                <a:cubicBezTo>
                  <a:pt x="124658" y="82778"/>
                  <a:pt x="132695" y="102379"/>
                  <a:pt x="137830" y="111934"/>
                </a:cubicBezTo>
                <a:cubicBezTo>
                  <a:pt x="140553" y="117024"/>
                  <a:pt x="146000" y="127784"/>
                  <a:pt x="148367" y="140777"/>
                </a:cubicBezTo>
                <a:cubicBezTo>
                  <a:pt x="149840" y="140732"/>
                  <a:pt x="151492" y="140955"/>
                  <a:pt x="153233" y="141402"/>
                </a:cubicBezTo>
                <a:cubicBezTo>
                  <a:pt x="159395" y="125462"/>
                  <a:pt x="148010" y="108272"/>
                  <a:pt x="142830" y="103495"/>
                </a:cubicBezTo>
                <a:cubicBezTo>
                  <a:pt x="140732" y="101441"/>
                  <a:pt x="140643" y="100548"/>
                  <a:pt x="141669" y="100593"/>
                </a:cubicBezTo>
                <a:cubicBezTo>
                  <a:pt x="147295" y="105594"/>
                  <a:pt x="154707" y="115639"/>
                  <a:pt x="157386" y="126936"/>
                </a:cubicBezTo>
                <a:cubicBezTo>
                  <a:pt x="158636" y="132115"/>
                  <a:pt x="158859" y="137517"/>
                  <a:pt x="157564" y="142875"/>
                </a:cubicBezTo>
                <a:cubicBezTo>
                  <a:pt x="164887" y="145911"/>
                  <a:pt x="173593" y="150867"/>
                  <a:pt x="171271" y="158413"/>
                </a:cubicBezTo>
                <a:cubicBezTo>
                  <a:pt x="170289" y="158368"/>
                  <a:pt x="169843" y="158413"/>
                  <a:pt x="169396" y="158413"/>
                </a:cubicBezTo>
                <a:cubicBezTo>
                  <a:pt x="170825" y="153903"/>
                  <a:pt x="167655" y="150555"/>
                  <a:pt x="159216" y="146759"/>
                </a:cubicBezTo>
                <a:cubicBezTo>
                  <a:pt x="150465" y="142920"/>
                  <a:pt x="143143" y="142920"/>
                  <a:pt x="142116" y="152340"/>
                </a:cubicBezTo>
                <a:cubicBezTo>
                  <a:pt x="136714" y="154216"/>
                  <a:pt x="133945" y="158904"/>
                  <a:pt x="132561" y="164529"/>
                </a:cubicBezTo>
                <a:cubicBezTo>
                  <a:pt x="131311" y="169530"/>
                  <a:pt x="130954" y="175558"/>
                  <a:pt x="130597" y="182344"/>
                </a:cubicBezTo>
                <a:cubicBezTo>
                  <a:pt x="130373" y="185782"/>
                  <a:pt x="128989" y="190381"/>
                  <a:pt x="127561" y="195292"/>
                </a:cubicBezTo>
                <a:cubicBezTo>
                  <a:pt x="113228" y="205517"/>
                  <a:pt x="93315" y="209982"/>
                  <a:pt x="76527" y="198507"/>
                </a:cubicBezTo>
                <a:close/>
                <a:moveTo>
                  <a:pt x="191452" y="193372"/>
                </a:moveTo>
                <a:cubicBezTo>
                  <a:pt x="191051" y="200873"/>
                  <a:pt x="173057" y="202257"/>
                  <a:pt x="163235" y="214134"/>
                </a:cubicBezTo>
                <a:cubicBezTo>
                  <a:pt x="157341" y="221144"/>
                  <a:pt x="150108" y="225028"/>
                  <a:pt x="143768" y="225519"/>
                </a:cubicBezTo>
                <a:cubicBezTo>
                  <a:pt x="137428" y="226010"/>
                  <a:pt x="131936" y="223376"/>
                  <a:pt x="128721" y="216902"/>
                </a:cubicBezTo>
                <a:cubicBezTo>
                  <a:pt x="126623" y="211946"/>
                  <a:pt x="127650" y="206588"/>
                  <a:pt x="129213" y="200695"/>
                </a:cubicBezTo>
                <a:cubicBezTo>
                  <a:pt x="130865" y="194355"/>
                  <a:pt x="133320" y="187836"/>
                  <a:pt x="133633" y="182567"/>
                </a:cubicBezTo>
                <a:cubicBezTo>
                  <a:pt x="133990" y="175781"/>
                  <a:pt x="134392" y="169843"/>
                  <a:pt x="135508" y="165289"/>
                </a:cubicBezTo>
                <a:cubicBezTo>
                  <a:pt x="136669" y="160690"/>
                  <a:pt x="138455" y="157609"/>
                  <a:pt x="141625" y="155868"/>
                </a:cubicBezTo>
                <a:cubicBezTo>
                  <a:pt x="141759" y="155778"/>
                  <a:pt x="141937" y="155734"/>
                  <a:pt x="142071" y="155644"/>
                </a:cubicBezTo>
                <a:cubicBezTo>
                  <a:pt x="142429" y="161538"/>
                  <a:pt x="145331" y="167521"/>
                  <a:pt x="150465" y="168816"/>
                </a:cubicBezTo>
                <a:cubicBezTo>
                  <a:pt x="156091" y="170289"/>
                  <a:pt x="164172" y="165467"/>
                  <a:pt x="167610" y="161538"/>
                </a:cubicBezTo>
                <a:cubicBezTo>
                  <a:pt x="171629" y="161404"/>
                  <a:pt x="174620" y="161136"/>
                  <a:pt x="177701" y="163815"/>
                </a:cubicBezTo>
                <a:cubicBezTo>
                  <a:pt x="182121" y="167610"/>
                  <a:pt x="180871" y="177344"/>
                  <a:pt x="185336" y="182389"/>
                </a:cubicBezTo>
                <a:cubicBezTo>
                  <a:pt x="190068" y="187568"/>
                  <a:pt x="191586" y="191095"/>
                  <a:pt x="191452" y="193372"/>
                </a:cubicBezTo>
                <a:close/>
                <a:moveTo>
                  <a:pt x="77420" y="66392"/>
                </a:moveTo>
                <a:cubicBezTo>
                  <a:pt x="78313" y="67241"/>
                  <a:pt x="79519" y="68401"/>
                  <a:pt x="80992" y="69562"/>
                </a:cubicBezTo>
                <a:cubicBezTo>
                  <a:pt x="83939" y="71884"/>
                  <a:pt x="88047" y="74295"/>
                  <a:pt x="93181" y="74295"/>
                </a:cubicBezTo>
                <a:cubicBezTo>
                  <a:pt x="98361" y="74295"/>
                  <a:pt x="103227" y="71661"/>
                  <a:pt x="107379" y="69473"/>
                </a:cubicBezTo>
                <a:cubicBezTo>
                  <a:pt x="109567" y="68312"/>
                  <a:pt x="112246" y="66348"/>
                  <a:pt x="113987" y="64830"/>
                </a:cubicBezTo>
                <a:cubicBezTo>
                  <a:pt x="115729" y="63311"/>
                  <a:pt x="116622" y="62017"/>
                  <a:pt x="115372" y="61883"/>
                </a:cubicBezTo>
                <a:cubicBezTo>
                  <a:pt x="114121" y="61749"/>
                  <a:pt x="114211" y="63044"/>
                  <a:pt x="112693" y="64160"/>
                </a:cubicBezTo>
                <a:cubicBezTo>
                  <a:pt x="110728" y="65589"/>
                  <a:pt x="108362" y="67464"/>
                  <a:pt x="106487" y="68535"/>
                </a:cubicBezTo>
                <a:cubicBezTo>
                  <a:pt x="103183" y="70411"/>
                  <a:pt x="97780" y="73089"/>
                  <a:pt x="93137" y="73089"/>
                </a:cubicBezTo>
                <a:cubicBezTo>
                  <a:pt x="88493" y="73089"/>
                  <a:pt x="84787" y="70946"/>
                  <a:pt x="82019" y="68759"/>
                </a:cubicBezTo>
                <a:cubicBezTo>
                  <a:pt x="80635" y="67642"/>
                  <a:pt x="79474" y="66526"/>
                  <a:pt x="78581" y="65678"/>
                </a:cubicBezTo>
                <a:cubicBezTo>
                  <a:pt x="77912" y="65053"/>
                  <a:pt x="77733" y="63624"/>
                  <a:pt x="76661" y="63490"/>
                </a:cubicBezTo>
                <a:cubicBezTo>
                  <a:pt x="76036" y="63445"/>
                  <a:pt x="75858" y="65142"/>
                  <a:pt x="77420" y="6639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152525" y="1933575"/>
            <a:ext cx="847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Debian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52525" y="2200275"/>
            <a:ext cx="8096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9542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 Base Estable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0075" y="2524125"/>
            <a:ext cx="3286125" cy="1028700"/>
          </a:xfrm>
          <a:custGeom>
            <a:avLst/>
            <a:gdLst/>
            <a:ahLst/>
            <a:cxnLst/>
            <a:rect l="l" t="t" r="r" b="b"/>
            <a:pathLst>
              <a:path w="3286125" h="1028700">
                <a:moveTo>
                  <a:pt x="38100" y="0"/>
                </a:moveTo>
                <a:lnTo>
                  <a:pt x="3171826" y="0"/>
                </a:lnTo>
                <a:cubicBezTo>
                  <a:pt x="3234952" y="0"/>
                  <a:pt x="3286125" y="51173"/>
                  <a:pt x="3286125" y="114299"/>
                </a:cubicBezTo>
                <a:lnTo>
                  <a:pt x="3286125" y="914401"/>
                </a:lnTo>
                <a:cubicBezTo>
                  <a:pt x="3286125" y="977527"/>
                  <a:pt x="3234952" y="1028700"/>
                  <a:pt x="3171826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600075" y="2524125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13" name="Text 11"/>
          <p:cNvSpPr/>
          <p:nvPr/>
        </p:nvSpPr>
        <p:spPr>
          <a:xfrm>
            <a:off x="733425" y="2638425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Filosofía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54856" y="29241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5" name="Text 13"/>
          <p:cNvSpPr/>
          <p:nvPr/>
        </p:nvSpPr>
        <p:spPr>
          <a:xfrm>
            <a:off x="914400" y="2905125"/>
            <a:ext cx="1590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Estabilidad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por encima de todo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54856" y="31146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7" name="Text 15"/>
          <p:cNvSpPr/>
          <p:nvPr/>
        </p:nvSpPr>
        <p:spPr>
          <a:xfrm>
            <a:off x="914400" y="3095625"/>
            <a:ext cx="16573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Software libre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compromiso total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54856" y="33051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19" name="Text 17"/>
          <p:cNvSpPr/>
          <p:nvPr/>
        </p:nvSpPr>
        <p:spPr>
          <a:xfrm>
            <a:off x="914400" y="3286125"/>
            <a:ext cx="1323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Conservadurismo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técnico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81025" y="3667125"/>
            <a:ext cx="3305175" cy="495300"/>
          </a:xfrm>
          <a:custGeom>
            <a:avLst/>
            <a:gdLst/>
            <a:ahLst/>
            <a:cxnLst/>
            <a:rect l="l" t="t" r="r" b="b"/>
            <a:pathLst>
              <a:path w="3305175" h="495300">
                <a:moveTo>
                  <a:pt x="76202" y="0"/>
                </a:moveTo>
                <a:lnTo>
                  <a:pt x="3228973" y="0"/>
                </a:lnTo>
                <a:cubicBezTo>
                  <a:pt x="3271058" y="0"/>
                  <a:pt x="3305175" y="34117"/>
                  <a:pt x="3305175" y="76202"/>
                </a:cubicBezTo>
                <a:lnTo>
                  <a:pt x="3305175" y="419098"/>
                </a:lnTo>
                <a:cubicBezTo>
                  <a:pt x="3305175" y="461183"/>
                  <a:pt x="3271058" y="495300"/>
                  <a:pt x="32289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50E3C2">
              <a:alpha val="1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657225" y="3743325"/>
            <a:ext cx="476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Formato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485555" y="3743325"/>
            <a:ext cx="323850" cy="152400"/>
          </a:xfrm>
          <a:custGeom>
            <a:avLst/>
            <a:gdLst/>
            <a:ahLst/>
            <a:cxnLst/>
            <a:rect l="l" t="t" r="r" b="b"/>
            <a:pathLst>
              <a:path w="323850" h="152400">
                <a:moveTo>
                  <a:pt x="38100" y="0"/>
                </a:moveTo>
                <a:lnTo>
                  <a:pt x="285750" y="0"/>
                </a:lnTo>
                <a:cubicBezTo>
                  <a:pt x="306778" y="0"/>
                  <a:pt x="323850" y="17072"/>
                  <a:pt x="323850" y="38100"/>
                </a:cubicBezTo>
                <a:lnTo>
                  <a:pt x="323850" y="114300"/>
                </a:lnTo>
                <a:cubicBezTo>
                  <a:pt x="323850" y="135328"/>
                  <a:pt x="306778" y="152400"/>
                  <a:pt x="28575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3485555" y="3743325"/>
            <a:ext cx="381000" cy="152400"/>
          </a:xfrm>
          <a:prstGeom prst="rect">
            <a:avLst/>
          </a:prstGeom>
          <a:noFill/>
          <a:ln/>
        </p:spPr>
        <p:txBody>
          <a:bodyPr wrap="square" lIns="38100" tIns="0" rIns="3810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.deb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57225" y="3933825"/>
            <a:ext cx="381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Gestor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548360" y="3933825"/>
            <a:ext cx="266700" cy="152400"/>
          </a:xfrm>
          <a:custGeom>
            <a:avLst/>
            <a:gdLst/>
            <a:ahLst/>
            <a:cxnLst/>
            <a:rect l="l" t="t" r="r" b="b"/>
            <a:pathLst>
              <a:path w="266700" h="152400">
                <a:moveTo>
                  <a:pt x="38100" y="0"/>
                </a:moveTo>
                <a:lnTo>
                  <a:pt x="228600" y="0"/>
                </a:lnTo>
                <a:cubicBezTo>
                  <a:pt x="249628" y="0"/>
                  <a:pt x="266700" y="17072"/>
                  <a:pt x="266700" y="38100"/>
                </a:cubicBezTo>
                <a:lnTo>
                  <a:pt x="266700" y="114300"/>
                </a:lnTo>
                <a:cubicBezTo>
                  <a:pt x="266700" y="135328"/>
                  <a:pt x="249628" y="152400"/>
                  <a:pt x="2286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3548360" y="3933825"/>
            <a:ext cx="323850" cy="152400"/>
          </a:xfrm>
          <a:prstGeom prst="rect">
            <a:avLst/>
          </a:prstGeom>
          <a:noFill/>
          <a:ln/>
        </p:spPr>
        <p:txBody>
          <a:bodyPr wrap="square" lIns="38100" tIns="0" rIns="3810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81025" y="4276725"/>
            <a:ext cx="3305175" cy="1581150"/>
          </a:xfrm>
          <a:custGeom>
            <a:avLst/>
            <a:gdLst/>
            <a:ahLst/>
            <a:cxnLst/>
            <a:rect l="l" t="t" r="r" b="b"/>
            <a:pathLst>
              <a:path w="3305175" h="1581150">
                <a:moveTo>
                  <a:pt x="114301" y="0"/>
                </a:moveTo>
                <a:lnTo>
                  <a:pt x="3190874" y="0"/>
                </a:lnTo>
                <a:cubicBezTo>
                  <a:pt x="3254001" y="0"/>
                  <a:pt x="3305175" y="51174"/>
                  <a:pt x="3305175" y="114301"/>
                </a:cubicBezTo>
                <a:lnTo>
                  <a:pt x="3305175" y="1466849"/>
                </a:lnTo>
                <a:cubicBezTo>
                  <a:pt x="3305175" y="1529976"/>
                  <a:pt x="3254001" y="1581150"/>
                  <a:pt x="3190874" y="1581150"/>
                </a:cubicBezTo>
                <a:lnTo>
                  <a:pt x="114301" y="1581150"/>
                </a:lnTo>
                <a:cubicBezTo>
                  <a:pt x="51174" y="1581150"/>
                  <a:pt x="0" y="1529976"/>
                  <a:pt x="0" y="146684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695325" y="4391025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Distribuciones Derivadas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95325" y="4657725"/>
            <a:ext cx="523875" cy="190500"/>
          </a:xfrm>
          <a:custGeom>
            <a:avLst/>
            <a:gdLst/>
            <a:ahLst/>
            <a:cxnLst/>
            <a:rect l="l" t="t" r="r" b="b"/>
            <a:pathLst>
              <a:path w="523875" h="190500">
                <a:moveTo>
                  <a:pt x="38100" y="0"/>
                </a:moveTo>
                <a:lnTo>
                  <a:pt x="485775" y="0"/>
                </a:lnTo>
                <a:cubicBezTo>
                  <a:pt x="506803" y="0"/>
                  <a:pt x="523875" y="17072"/>
                  <a:pt x="523875" y="38100"/>
                </a:cubicBezTo>
                <a:lnTo>
                  <a:pt x="523875" y="152400"/>
                </a:lnTo>
                <a:cubicBezTo>
                  <a:pt x="523875" y="173428"/>
                  <a:pt x="506803" y="190500"/>
                  <a:pt x="48577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95420">
              <a:alpha val="3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95325" y="4657725"/>
            <a:ext cx="58102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Ubuntu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252686" y="4657725"/>
            <a:ext cx="666750" cy="190500"/>
          </a:xfrm>
          <a:custGeom>
            <a:avLst/>
            <a:gdLst/>
            <a:ahLst/>
            <a:cxnLst/>
            <a:rect l="l" t="t" r="r" b="b"/>
            <a:pathLst>
              <a:path w="666750" h="190500">
                <a:moveTo>
                  <a:pt x="38100" y="0"/>
                </a:moveTo>
                <a:lnTo>
                  <a:pt x="628650" y="0"/>
                </a:lnTo>
                <a:cubicBezTo>
                  <a:pt x="649678" y="0"/>
                  <a:pt x="666750" y="17072"/>
                  <a:pt x="666750" y="38100"/>
                </a:cubicBezTo>
                <a:lnTo>
                  <a:pt x="666750" y="152400"/>
                </a:lnTo>
                <a:cubicBezTo>
                  <a:pt x="666750" y="173428"/>
                  <a:pt x="649678" y="190500"/>
                  <a:pt x="62865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95420">
              <a:alpha val="3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1252686" y="4657725"/>
            <a:ext cx="723900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Linux Mint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956495" y="4657725"/>
            <a:ext cx="619125" cy="190500"/>
          </a:xfrm>
          <a:custGeom>
            <a:avLst/>
            <a:gdLst/>
            <a:ahLst/>
            <a:cxnLst/>
            <a:rect l="l" t="t" r="r" b="b"/>
            <a:pathLst>
              <a:path w="619125" h="190500">
                <a:moveTo>
                  <a:pt x="38100" y="0"/>
                </a:moveTo>
                <a:lnTo>
                  <a:pt x="581025" y="0"/>
                </a:lnTo>
                <a:cubicBezTo>
                  <a:pt x="602053" y="0"/>
                  <a:pt x="619125" y="17072"/>
                  <a:pt x="619125" y="38100"/>
                </a:cubicBezTo>
                <a:lnTo>
                  <a:pt x="619125" y="152400"/>
                </a:lnTo>
                <a:cubicBezTo>
                  <a:pt x="619125" y="173428"/>
                  <a:pt x="602053" y="190500"/>
                  <a:pt x="58102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95420">
              <a:alpha val="3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1956495" y="4657725"/>
            <a:ext cx="67627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Kali Linux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2618333" y="4657725"/>
            <a:ext cx="581025" cy="190500"/>
          </a:xfrm>
          <a:custGeom>
            <a:avLst/>
            <a:gdLst/>
            <a:ahLst/>
            <a:cxnLst/>
            <a:rect l="l" t="t" r="r" b="b"/>
            <a:pathLst>
              <a:path w="581025" h="190500">
                <a:moveTo>
                  <a:pt x="38100" y="0"/>
                </a:moveTo>
                <a:lnTo>
                  <a:pt x="542925" y="0"/>
                </a:lnTo>
                <a:cubicBezTo>
                  <a:pt x="563953" y="0"/>
                  <a:pt x="581025" y="17072"/>
                  <a:pt x="581025" y="38100"/>
                </a:cubicBezTo>
                <a:lnTo>
                  <a:pt x="581025" y="152400"/>
                </a:lnTo>
                <a:cubicBezTo>
                  <a:pt x="581025" y="173428"/>
                  <a:pt x="563953" y="190500"/>
                  <a:pt x="54292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95420">
              <a:alpha val="3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2618333" y="4657725"/>
            <a:ext cx="63817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Pop!_OS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95325" y="4886325"/>
            <a:ext cx="619125" cy="190500"/>
          </a:xfrm>
          <a:custGeom>
            <a:avLst/>
            <a:gdLst/>
            <a:ahLst/>
            <a:cxnLst/>
            <a:rect l="l" t="t" r="r" b="b"/>
            <a:pathLst>
              <a:path w="619125" h="190500">
                <a:moveTo>
                  <a:pt x="38100" y="0"/>
                </a:moveTo>
                <a:lnTo>
                  <a:pt x="581025" y="0"/>
                </a:lnTo>
                <a:cubicBezTo>
                  <a:pt x="602053" y="0"/>
                  <a:pt x="619125" y="17072"/>
                  <a:pt x="619125" y="38100"/>
                </a:cubicBezTo>
                <a:lnTo>
                  <a:pt x="619125" y="152400"/>
                </a:lnTo>
                <a:cubicBezTo>
                  <a:pt x="619125" y="173428"/>
                  <a:pt x="602053" y="190500"/>
                  <a:pt x="58102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95420">
              <a:alpha val="3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695325" y="4886325"/>
            <a:ext cx="67627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MX Linux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581025" y="5972175"/>
            <a:ext cx="3305175" cy="304800"/>
          </a:xfrm>
          <a:custGeom>
            <a:avLst/>
            <a:gdLst/>
            <a:ahLst/>
            <a:cxnLst/>
            <a:rect l="l" t="t" r="r" b="b"/>
            <a:pathLst>
              <a:path w="3305175" h="304800">
                <a:moveTo>
                  <a:pt x="76200" y="0"/>
                </a:moveTo>
                <a:lnTo>
                  <a:pt x="3228975" y="0"/>
                </a:lnTo>
                <a:cubicBezTo>
                  <a:pt x="3271031" y="0"/>
                  <a:pt x="3305175" y="34144"/>
                  <a:pt x="3305175" y="76200"/>
                </a:cubicBezTo>
                <a:lnTo>
                  <a:pt x="3305175" y="228600"/>
                </a:lnTo>
                <a:cubicBezTo>
                  <a:pt x="3305175" y="270656"/>
                  <a:pt x="3271031" y="304800"/>
                  <a:pt x="322897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95420">
              <a:alpha val="20000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78656" y="60579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14288" y="7144"/>
                </a:moveTo>
                <a:cubicBezTo>
                  <a:pt x="6407" y="7144"/>
                  <a:pt x="0" y="13551"/>
                  <a:pt x="0" y="21431"/>
                </a:cubicBezTo>
                <a:lnTo>
                  <a:pt x="0" y="35719"/>
                </a:lnTo>
                <a:cubicBezTo>
                  <a:pt x="0" y="43599"/>
                  <a:pt x="6407" y="50006"/>
                  <a:pt x="14288" y="50006"/>
                </a:cubicBezTo>
                <a:lnTo>
                  <a:pt x="85725" y="50006"/>
                </a:lnTo>
                <a:cubicBezTo>
                  <a:pt x="93605" y="50006"/>
                  <a:pt x="100013" y="43599"/>
                  <a:pt x="100013" y="35719"/>
                </a:cubicBezTo>
                <a:lnTo>
                  <a:pt x="100013" y="21431"/>
                </a:lnTo>
                <a:cubicBezTo>
                  <a:pt x="100013" y="13551"/>
                  <a:pt x="93605" y="7144"/>
                  <a:pt x="85725" y="7144"/>
                </a:cubicBezTo>
                <a:lnTo>
                  <a:pt x="14288" y="7144"/>
                </a:lnTo>
                <a:close/>
                <a:moveTo>
                  <a:pt x="62508" y="23217"/>
                </a:moveTo>
                <a:cubicBezTo>
                  <a:pt x="65465" y="23217"/>
                  <a:pt x="67866" y="25618"/>
                  <a:pt x="67866" y="28575"/>
                </a:cubicBezTo>
                <a:cubicBezTo>
                  <a:pt x="67866" y="31532"/>
                  <a:pt x="65465" y="33933"/>
                  <a:pt x="62508" y="33933"/>
                </a:cubicBezTo>
                <a:cubicBezTo>
                  <a:pt x="59551" y="33933"/>
                  <a:pt x="57150" y="31532"/>
                  <a:pt x="57150" y="28575"/>
                </a:cubicBezTo>
                <a:cubicBezTo>
                  <a:pt x="57150" y="25618"/>
                  <a:pt x="59551" y="23217"/>
                  <a:pt x="62508" y="23217"/>
                </a:cubicBezTo>
                <a:close/>
                <a:moveTo>
                  <a:pt x="75009" y="28575"/>
                </a:moveTo>
                <a:cubicBezTo>
                  <a:pt x="75009" y="25618"/>
                  <a:pt x="77410" y="23217"/>
                  <a:pt x="80367" y="23217"/>
                </a:cubicBezTo>
                <a:cubicBezTo>
                  <a:pt x="83324" y="23217"/>
                  <a:pt x="85725" y="25618"/>
                  <a:pt x="85725" y="28575"/>
                </a:cubicBezTo>
                <a:cubicBezTo>
                  <a:pt x="85725" y="31532"/>
                  <a:pt x="83324" y="33933"/>
                  <a:pt x="80367" y="33933"/>
                </a:cubicBezTo>
                <a:cubicBezTo>
                  <a:pt x="77410" y="33933"/>
                  <a:pt x="75009" y="31532"/>
                  <a:pt x="75009" y="28575"/>
                </a:cubicBezTo>
                <a:close/>
                <a:moveTo>
                  <a:pt x="14288" y="64294"/>
                </a:moveTo>
                <a:cubicBezTo>
                  <a:pt x="6407" y="64294"/>
                  <a:pt x="0" y="70701"/>
                  <a:pt x="0" y="78581"/>
                </a:cubicBezTo>
                <a:lnTo>
                  <a:pt x="0" y="92869"/>
                </a:lnTo>
                <a:cubicBezTo>
                  <a:pt x="0" y="100749"/>
                  <a:pt x="6407" y="107156"/>
                  <a:pt x="14288" y="107156"/>
                </a:cubicBezTo>
                <a:lnTo>
                  <a:pt x="85725" y="107156"/>
                </a:lnTo>
                <a:cubicBezTo>
                  <a:pt x="93605" y="107156"/>
                  <a:pt x="100013" y="100749"/>
                  <a:pt x="100013" y="92869"/>
                </a:cubicBezTo>
                <a:lnTo>
                  <a:pt x="100013" y="78581"/>
                </a:lnTo>
                <a:cubicBezTo>
                  <a:pt x="100013" y="70701"/>
                  <a:pt x="93605" y="64294"/>
                  <a:pt x="85725" y="64294"/>
                </a:cubicBezTo>
                <a:lnTo>
                  <a:pt x="14288" y="64294"/>
                </a:lnTo>
                <a:close/>
                <a:moveTo>
                  <a:pt x="62508" y="80367"/>
                </a:moveTo>
                <a:cubicBezTo>
                  <a:pt x="65465" y="80367"/>
                  <a:pt x="67866" y="82768"/>
                  <a:pt x="67866" y="85725"/>
                </a:cubicBezTo>
                <a:cubicBezTo>
                  <a:pt x="67866" y="88682"/>
                  <a:pt x="65465" y="91083"/>
                  <a:pt x="62508" y="91083"/>
                </a:cubicBezTo>
                <a:cubicBezTo>
                  <a:pt x="59551" y="91083"/>
                  <a:pt x="57150" y="88682"/>
                  <a:pt x="57150" y="85725"/>
                </a:cubicBezTo>
                <a:cubicBezTo>
                  <a:pt x="57150" y="82768"/>
                  <a:pt x="59551" y="80367"/>
                  <a:pt x="62508" y="80367"/>
                </a:cubicBezTo>
                <a:close/>
                <a:moveTo>
                  <a:pt x="75009" y="85725"/>
                </a:moveTo>
                <a:cubicBezTo>
                  <a:pt x="75009" y="82768"/>
                  <a:pt x="77410" y="80367"/>
                  <a:pt x="80367" y="80367"/>
                </a:cubicBezTo>
                <a:cubicBezTo>
                  <a:pt x="83324" y="80367"/>
                  <a:pt x="85725" y="82768"/>
                  <a:pt x="85725" y="85725"/>
                </a:cubicBezTo>
                <a:cubicBezTo>
                  <a:pt x="85725" y="88682"/>
                  <a:pt x="83324" y="91083"/>
                  <a:pt x="80367" y="91083"/>
                </a:cubicBezTo>
                <a:cubicBezTo>
                  <a:pt x="77410" y="91083"/>
                  <a:pt x="75009" y="88682"/>
                  <a:pt x="75009" y="85725"/>
                </a:cubicBezTo>
                <a:close/>
              </a:path>
            </a:pathLst>
          </a:custGeom>
          <a:solidFill>
            <a:srgbClr val="E95420"/>
          </a:solidFill>
          <a:ln/>
        </p:spPr>
      </p:sp>
      <p:sp>
        <p:nvSpPr>
          <p:cNvPr id="41" name="Text 39"/>
          <p:cNvSpPr/>
          <p:nvPr/>
        </p:nvSpPr>
        <p:spPr>
          <a:xfrm>
            <a:off x="828675" y="6048375"/>
            <a:ext cx="3038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Domina: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Servidores, educación, escritorio amigable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246513" y="1719263"/>
            <a:ext cx="3695700" cy="4752975"/>
          </a:xfrm>
          <a:custGeom>
            <a:avLst/>
            <a:gdLst/>
            <a:ahLst/>
            <a:cxnLst/>
            <a:rect l="l" t="t" r="r" b="b"/>
            <a:pathLst>
              <a:path w="3695700" h="4752975">
                <a:moveTo>
                  <a:pt x="152411" y="0"/>
                </a:moveTo>
                <a:lnTo>
                  <a:pt x="3543289" y="0"/>
                </a:lnTo>
                <a:cubicBezTo>
                  <a:pt x="3627463" y="0"/>
                  <a:pt x="3695700" y="68237"/>
                  <a:pt x="3695700" y="152411"/>
                </a:cubicBezTo>
                <a:lnTo>
                  <a:pt x="3695700" y="4600564"/>
                </a:lnTo>
                <a:cubicBezTo>
                  <a:pt x="3695700" y="4684738"/>
                  <a:pt x="3627463" y="4752975"/>
                  <a:pt x="3543289" y="4752975"/>
                </a:cubicBezTo>
                <a:lnTo>
                  <a:pt x="152411" y="4752975"/>
                </a:lnTo>
                <a:cubicBezTo>
                  <a:pt x="68237" y="4752975"/>
                  <a:pt x="0" y="4684738"/>
                  <a:pt x="0" y="4600564"/>
                </a:cubicBezTo>
                <a:lnTo>
                  <a:pt x="0" y="152411"/>
                </a:lnTo>
                <a:cubicBezTo>
                  <a:pt x="0" y="68293"/>
                  <a:pt x="68293" y="0"/>
                  <a:pt x="152411" y="0"/>
                </a:cubicBezTo>
                <a:close/>
              </a:path>
            </a:pathLst>
          </a:custGeom>
          <a:gradFill rotWithShape="1" flip="none">
            <a:gsLst>
              <a:gs pos="0">
                <a:srgbClr val="F5A623">
                  <a:alpha val="20000"/>
                </a:srgbClr>
              </a:gs>
              <a:gs pos="100000">
                <a:srgbClr val="F5A623">
                  <a:alpha val="5000"/>
                </a:srgbClr>
              </a:gs>
            </a:gsLst>
            <a:lin ang="2700000" scaled="1"/>
          </a:gradFill>
          <a:ln w="12700">
            <a:solidFill>
              <a:srgbClr val="F5A623">
                <a:alpha val="30196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4441775" y="19145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44" name="Shape 42"/>
          <p:cNvSpPr/>
          <p:nvPr/>
        </p:nvSpPr>
        <p:spPr>
          <a:xfrm>
            <a:off x="4556075" y="2028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2474" y="127516"/>
                </a:moveTo>
                <a:cubicBezTo>
                  <a:pt x="167521" y="127516"/>
                  <a:pt x="189220" y="124435"/>
                  <a:pt x="189220" y="106531"/>
                </a:cubicBezTo>
                <a:cubicBezTo>
                  <a:pt x="189309" y="103540"/>
                  <a:pt x="189622" y="105728"/>
                  <a:pt x="179889" y="63579"/>
                </a:cubicBezTo>
                <a:cubicBezTo>
                  <a:pt x="177835" y="55052"/>
                  <a:pt x="176004" y="51167"/>
                  <a:pt x="161002" y="43666"/>
                </a:cubicBezTo>
                <a:cubicBezTo>
                  <a:pt x="149349" y="37728"/>
                  <a:pt x="123989" y="27861"/>
                  <a:pt x="116488" y="27861"/>
                </a:cubicBezTo>
                <a:cubicBezTo>
                  <a:pt x="109478" y="27861"/>
                  <a:pt x="107469" y="36880"/>
                  <a:pt x="99120" y="36880"/>
                </a:cubicBezTo>
                <a:cubicBezTo>
                  <a:pt x="91083" y="36880"/>
                  <a:pt x="85145" y="30138"/>
                  <a:pt x="77644" y="30138"/>
                </a:cubicBezTo>
                <a:cubicBezTo>
                  <a:pt x="70455" y="30138"/>
                  <a:pt x="65723" y="35049"/>
                  <a:pt x="62106" y="45140"/>
                </a:cubicBezTo>
                <a:cubicBezTo>
                  <a:pt x="49828" y="79787"/>
                  <a:pt x="50363" y="78313"/>
                  <a:pt x="50453" y="80099"/>
                </a:cubicBezTo>
                <a:cubicBezTo>
                  <a:pt x="50453" y="91172"/>
                  <a:pt x="94030" y="127471"/>
                  <a:pt x="152474" y="127471"/>
                </a:cubicBezTo>
                <a:close/>
                <a:moveTo>
                  <a:pt x="191542" y="113764"/>
                </a:moveTo>
                <a:cubicBezTo>
                  <a:pt x="193640" y="123587"/>
                  <a:pt x="193640" y="124614"/>
                  <a:pt x="193640" y="125909"/>
                </a:cubicBezTo>
                <a:cubicBezTo>
                  <a:pt x="193640" y="142741"/>
                  <a:pt x="174754" y="152073"/>
                  <a:pt x="149885" y="152073"/>
                </a:cubicBezTo>
                <a:cubicBezTo>
                  <a:pt x="93762" y="152117"/>
                  <a:pt x="44559" y="119211"/>
                  <a:pt x="44559" y="97468"/>
                </a:cubicBezTo>
                <a:cubicBezTo>
                  <a:pt x="44559" y="94431"/>
                  <a:pt x="45184" y="91440"/>
                  <a:pt x="46390" y="88672"/>
                </a:cubicBezTo>
                <a:cubicBezTo>
                  <a:pt x="26209" y="89699"/>
                  <a:pt x="45" y="93271"/>
                  <a:pt x="45" y="116354"/>
                </a:cubicBezTo>
                <a:cubicBezTo>
                  <a:pt x="45" y="154171"/>
                  <a:pt x="89609" y="200739"/>
                  <a:pt x="160556" y="200739"/>
                </a:cubicBezTo>
                <a:cubicBezTo>
                  <a:pt x="214938" y="200739"/>
                  <a:pt x="228645" y="176138"/>
                  <a:pt x="228645" y="156716"/>
                </a:cubicBezTo>
                <a:cubicBezTo>
                  <a:pt x="228645" y="141446"/>
                  <a:pt x="215429" y="124123"/>
                  <a:pt x="191631" y="11376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5" name="Text 43"/>
          <p:cNvSpPr/>
          <p:nvPr/>
        </p:nvSpPr>
        <p:spPr>
          <a:xfrm>
            <a:off x="5013275" y="1933575"/>
            <a:ext cx="1276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Fedora / RHEL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013275" y="2200275"/>
            <a:ext cx="1238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5A623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Innovación Empresarial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460825" y="2524125"/>
            <a:ext cx="3286125" cy="1028700"/>
          </a:xfrm>
          <a:custGeom>
            <a:avLst/>
            <a:gdLst/>
            <a:ahLst/>
            <a:cxnLst/>
            <a:rect l="l" t="t" r="r" b="b"/>
            <a:pathLst>
              <a:path w="3286125" h="1028700">
                <a:moveTo>
                  <a:pt x="38100" y="0"/>
                </a:moveTo>
                <a:lnTo>
                  <a:pt x="3171826" y="0"/>
                </a:lnTo>
                <a:cubicBezTo>
                  <a:pt x="3234952" y="0"/>
                  <a:pt x="3286125" y="51173"/>
                  <a:pt x="3286125" y="114299"/>
                </a:cubicBezTo>
                <a:lnTo>
                  <a:pt x="3286125" y="914401"/>
                </a:lnTo>
                <a:cubicBezTo>
                  <a:pt x="3286125" y="977527"/>
                  <a:pt x="3234952" y="1028700"/>
                  <a:pt x="3171826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4460825" y="2524125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49" name="Text 47"/>
          <p:cNvSpPr/>
          <p:nvPr/>
        </p:nvSpPr>
        <p:spPr>
          <a:xfrm>
            <a:off x="4594175" y="2638425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Filosofía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615607" y="29241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51" name="Text 49"/>
          <p:cNvSpPr/>
          <p:nvPr/>
        </p:nvSpPr>
        <p:spPr>
          <a:xfrm>
            <a:off x="4775150" y="2905125"/>
            <a:ext cx="17430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Fedora: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Laboratorio de innovación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615607" y="31146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53" name="Text 51"/>
          <p:cNvSpPr/>
          <p:nvPr/>
        </p:nvSpPr>
        <p:spPr>
          <a:xfrm>
            <a:off x="4775150" y="3095625"/>
            <a:ext cx="13716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RHEL: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Soporte corporativo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615607" y="33051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55" name="Text 53"/>
          <p:cNvSpPr/>
          <p:nvPr/>
        </p:nvSpPr>
        <p:spPr>
          <a:xfrm>
            <a:off x="4775150" y="3286125"/>
            <a:ext cx="1857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Modernidad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sobre conservadurismo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4441775" y="3667125"/>
            <a:ext cx="3305175" cy="495300"/>
          </a:xfrm>
          <a:custGeom>
            <a:avLst/>
            <a:gdLst/>
            <a:ahLst/>
            <a:cxnLst/>
            <a:rect l="l" t="t" r="r" b="b"/>
            <a:pathLst>
              <a:path w="3305175" h="495300">
                <a:moveTo>
                  <a:pt x="76202" y="0"/>
                </a:moveTo>
                <a:lnTo>
                  <a:pt x="3228973" y="0"/>
                </a:lnTo>
                <a:cubicBezTo>
                  <a:pt x="3271058" y="0"/>
                  <a:pt x="3305175" y="34117"/>
                  <a:pt x="3305175" y="76202"/>
                </a:cubicBezTo>
                <a:lnTo>
                  <a:pt x="3305175" y="419098"/>
                </a:lnTo>
                <a:cubicBezTo>
                  <a:pt x="3305175" y="461183"/>
                  <a:pt x="3271058" y="495300"/>
                  <a:pt x="32289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50E3C2">
              <a:alpha val="10196"/>
            </a:srgbClr>
          </a:solidFill>
          <a:ln/>
        </p:spPr>
      </p:sp>
      <p:sp>
        <p:nvSpPr>
          <p:cNvPr id="57" name="Text 55"/>
          <p:cNvSpPr/>
          <p:nvPr/>
        </p:nvSpPr>
        <p:spPr>
          <a:xfrm>
            <a:off x="4517975" y="3743325"/>
            <a:ext cx="476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Formato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346305" y="3743325"/>
            <a:ext cx="323850" cy="152400"/>
          </a:xfrm>
          <a:custGeom>
            <a:avLst/>
            <a:gdLst/>
            <a:ahLst/>
            <a:cxnLst/>
            <a:rect l="l" t="t" r="r" b="b"/>
            <a:pathLst>
              <a:path w="323850" h="152400">
                <a:moveTo>
                  <a:pt x="38100" y="0"/>
                </a:moveTo>
                <a:lnTo>
                  <a:pt x="285750" y="0"/>
                </a:lnTo>
                <a:cubicBezTo>
                  <a:pt x="306778" y="0"/>
                  <a:pt x="323850" y="17072"/>
                  <a:pt x="323850" y="38100"/>
                </a:cubicBezTo>
                <a:lnTo>
                  <a:pt x="323850" y="114300"/>
                </a:lnTo>
                <a:cubicBezTo>
                  <a:pt x="323850" y="135328"/>
                  <a:pt x="306778" y="152400"/>
                  <a:pt x="28575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/>
        </p:spPr>
      </p:sp>
      <p:sp>
        <p:nvSpPr>
          <p:cNvPr id="59" name="Text 57"/>
          <p:cNvSpPr/>
          <p:nvPr/>
        </p:nvSpPr>
        <p:spPr>
          <a:xfrm>
            <a:off x="7346305" y="3743325"/>
            <a:ext cx="381000" cy="152400"/>
          </a:xfrm>
          <a:prstGeom prst="rect">
            <a:avLst/>
          </a:prstGeom>
          <a:noFill/>
          <a:ln/>
        </p:spPr>
        <p:txBody>
          <a:bodyPr wrap="square" lIns="38100" tIns="0" rIns="3810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.rpm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517975" y="3933825"/>
            <a:ext cx="381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Gestor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7409111" y="3933825"/>
            <a:ext cx="266700" cy="152400"/>
          </a:xfrm>
          <a:custGeom>
            <a:avLst/>
            <a:gdLst/>
            <a:ahLst/>
            <a:cxnLst/>
            <a:rect l="l" t="t" r="r" b="b"/>
            <a:pathLst>
              <a:path w="266700" h="152400">
                <a:moveTo>
                  <a:pt x="38100" y="0"/>
                </a:moveTo>
                <a:lnTo>
                  <a:pt x="228600" y="0"/>
                </a:lnTo>
                <a:cubicBezTo>
                  <a:pt x="249628" y="0"/>
                  <a:pt x="266700" y="17072"/>
                  <a:pt x="266700" y="38100"/>
                </a:cubicBezTo>
                <a:lnTo>
                  <a:pt x="266700" y="114300"/>
                </a:lnTo>
                <a:cubicBezTo>
                  <a:pt x="266700" y="135328"/>
                  <a:pt x="249628" y="152400"/>
                  <a:pt x="2286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7409111" y="3933825"/>
            <a:ext cx="323850" cy="152400"/>
          </a:xfrm>
          <a:prstGeom prst="rect">
            <a:avLst/>
          </a:prstGeom>
          <a:noFill/>
          <a:ln/>
        </p:spPr>
        <p:txBody>
          <a:bodyPr wrap="square" lIns="38100" tIns="0" rIns="3810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dnf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4441775" y="4276725"/>
            <a:ext cx="3305175" cy="1581150"/>
          </a:xfrm>
          <a:custGeom>
            <a:avLst/>
            <a:gdLst/>
            <a:ahLst/>
            <a:cxnLst/>
            <a:rect l="l" t="t" r="r" b="b"/>
            <a:pathLst>
              <a:path w="3305175" h="1581150">
                <a:moveTo>
                  <a:pt x="114301" y="0"/>
                </a:moveTo>
                <a:lnTo>
                  <a:pt x="3190874" y="0"/>
                </a:lnTo>
                <a:cubicBezTo>
                  <a:pt x="3254001" y="0"/>
                  <a:pt x="3305175" y="51174"/>
                  <a:pt x="3305175" y="114301"/>
                </a:cubicBezTo>
                <a:lnTo>
                  <a:pt x="3305175" y="1466849"/>
                </a:lnTo>
                <a:cubicBezTo>
                  <a:pt x="3305175" y="1529976"/>
                  <a:pt x="3254001" y="1581150"/>
                  <a:pt x="3190874" y="1581150"/>
                </a:cubicBezTo>
                <a:lnTo>
                  <a:pt x="114301" y="1581150"/>
                </a:lnTo>
                <a:cubicBezTo>
                  <a:pt x="51174" y="1581150"/>
                  <a:pt x="0" y="1529976"/>
                  <a:pt x="0" y="146684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64" name="Text 62"/>
          <p:cNvSpPr/>
          <p:nvPr/>
        </p:nvSpPr>
        <p:spPr>
          <a:xfrm>
            <a:off x="4556075" y="4391025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Distribuciones Derivadas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4556075" y="4657725"/>
            <a:ext cx="495300" cy="190500"/>
          </a:xfrm>
          <a:custGeom>
            <a:avLst/>
            <a:gdLst/>
            <a:ahLst/>
            <a:cxnLst/>
            <a:rect l="l" t="t" r="r" b="b"/>
            <a:pathLst>
              <a:path w="495300" h="190500">
                <a:moveTo>
                  <a:pt x="38100" y="0"/>
                </a:moveTo>
                <a:lnTo>
                  <a:pt x="457200" y="0"/>
                </a:lnTo>
                <a:cubicBezTo>
                  <a:pt x="478228" y="0"/>
                  <a:pt x="495300" y="17072"/>
                  <a:pt x="495300" y="38100"/>
                </a:cubicBezTo>
                <a:lnTo>
                  <a:pt x="495300" y="152400"/>
                </a:lnTo>
                <a:cubicBezTo>
                  <a:pt x="495300" y="173428"/>
                  <a:pt x="478228" y="190500"/>
                  <a:pt x="45720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A623">
              <a:alpha val="3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4556075" y="4657725"/>
            <a:ext cx="552450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Fedora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5088136" y="4657725"/>
            <a:ext cx="752475" cy="190500"/>
          </a:xfrm>
          <a:custGeom>
            <a:avLst/>
            <a:gdLst/>
            <a:ahLst/>
            <a:cxnLst/>
            <a:rect l="l" t="t" r="r" b="b"/>
            <a:pathLst>
              <a:path w="752475" h="190500">
                <a:moveTo>
                  <a:pt x="38100" y="0"/>
                </a:moveTo>
                <a:lnTo>
                  <a:pt x="714375" y="0"/>
                </a:lnTo>
                <a:cubicBezTo>
                  <a:pt x="735403" y="0"/>
                  <a:pt x="752475" y="17072"/>
                  <a:pt x="752475" y="38100"/>
                </a:cubicBezTo>
                <a:lnTo>
                  <a:pt x="752475" y="152400"/>
                </a:lnTo>
                <a:cubicBezTo>
                  <a:pt x="752475" y="173428"/>
                  <a:pt x="735403" y="190500"/>
                  <a:pt x="71437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A623">
              <a:alpha val="30196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5088136" y="4657725"/>
            <a:ext cx="80962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Rocky Linux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5874395" y="4657725"/>
            <a:ext cx="676275" cy="190500"/>
          </a:xfrm>
          <a:custGeom>
            <a:avLst/>
            <a:gdLst/>
            <a:ahLst/>
            <a:cxnLst/>
            <a:rect l="l" t="t" r="r" b="b"/>
            <a:pathLst>
              <a:path w="676275" h="190500">
                <a:moveTo>
                  <a:pt x="38100" y="0"/>
                </a:moveTo>
                <a:lnTo>
                  <a:pt x="638175" y="0"/>
                </a:lnTo>
                <a:cubicBezTo>
                  <a:pt x="659203" y="0"/>
                  <a:pt x="676275" y="17072"/>
                  <a:pt x="676275" y="38100"/>
                </a:cubicBezTo>
                <a:lnTo>
                  <a:pt x="676275" y="152400"/>
                </a:lnTo>
                <a:cubicBezTo>
                  <a:pt x="676275" y="173428"/>
                  <a:pt x="659203" y="190500"/>
                  <a:pt x="63817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A623">
              <a:alpha val="30196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5874395" y="4657725"/>
            <a:ext cx="73342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AlmaLinux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6585645" y="4657725"/>
            <a:ext cx="533400" cy="190500"/>
          </a:xfrm>
          <a:custGeom>
            <a:avLst/>
            <a:gdLst/>
            <a:ahLst/>
            <a:cxnLst/>
            <a:rect l="l" t="t" r="r" b="b"/>
            <a:pathLst>
              <a:path w="533400" h="190500">
                <a:moveTo>
                  <a:pt x="38100" y="0"/>
                </a:moveTo>
                <a:lnTo>
                  <a:pt x="495300" y="0"/>
                </a:lnTo>
                <a:cubicBezTo>
                  <a:pt x="516328" y="0"/>
                  <a:pt x="533400" y="17072"/>
                  <a:pt x="533400" y="38100"/>
                </a:cubicBezTo>
                <a:lnTo>
                  <a:pt x="533400" y="152400"/>
                </a:lnTo>
                <a:cubicBezTo>
                  <a:pt x="533400" y="173428"/>
                  <a:pt x="516328" y="190500"/>
                  <a:pt x="49530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5A623">
              <a:alpha val="30196"/>
            </a:srgbClr>
          </a:solidFill>
          <a:ln/>
        </p:spPr>
      </p:sp>
      <p:sp>
        <p:nvSpPr>
          <p:cNvPr id="72" name="Text 70"/>
          <p:cNvSpPr/>
          <p:nvPr/>
        </p:nvSpPr>
        <p:spPr>
          <a:xfrm>
            <a:off x="6585645" y="4657725"/>
            <a:ext cx="590550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CentOS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4441775" y="5972175"/>
            <a:ext cx="3305175" cy="304800"/>
          </a:xfrm>
          <a:custGeom>
            <a:avLst/>
            <a:gdLst/>
            <a:ahLst/>
            <a:cxnLst/>
            <a:rect l="l" t="t" r="r" b="b"/>
            <a:pathLst>
              <a:path w="3305175" h="304800">
                <a:moveTo>
                  <a:pt x="76200" y="0"/>
                </a:moveTo>
                <a:lnTo>
                  <a:pt x="3228975" y="0"/>
                </a:lnTo>
                <a:cubicBezTo>
                  <a:pt x="3271031" y="0"/>
                  <a:pt x="3305175" y="34144"/>
                  <a:pt x="3305175" y="76200"/>
                </a:cubicBezTo>
                <a:lnTo>
                  <a:pt x="3305175" y="228600"/>
                </a:lnTo>
                <a:cubicBezTo>
                  <a:pt x="3305175" y="270656"/>
                  <a:pt x="3271031" y="304800"/>
                  <a:pt x="322897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A623">
              <a:alpha val="20000"/>
            </a:srgbClr>
          </a:solidFill>
          <a:ln/>
        </p:spPr>
      </p:sp>
      <p:sp>
        <p:nvSpPr>
          <p:cNvPr id="74" name="Shape 72"/>
          <p:cNvSpPr/>
          <p:nvPr/>
        </p:nvSpPr>
        <p:spPr>
          <a:xfrm>
            <a:off x="4546550" y="6057900"/>
            <a:ext cx="85725" cy="114300"/>
          </a:xfrm>
          <a:custGeom>
            <a:avLst/>
            <a:gdLst/>
            <a:ahLst/>
            <a:cxnLst/>
            <a:rect l="l" t="t" r="r" b="b"/>
            <a:pathLst>
              <a:path w="85725" h="114300">
                <a:moveTo>
                  <a:pt x="14288" y="0"/>
                </a:moveTo>
                <a:cubicBezTo>
                  <a:pt x="6407" y="0"/>
                  <a:pt x="0" y="6407"/>
                  <a:pt x="0" y="14288"/>
                </a:cubicBezTo>
                <a:lnTo>
                  <a:pt x="0" y="100013"/>
                </a:lnTo>
                <a:cubicBezTo>
                  <a:pt x="0" y="107893"/>
                  <a:pt x="6407" y="114300"/>
                  <a:pt x="14288" y="114300"/>
                </a:cubicBezTo>
                <a:lnTo>
                  <a:pt x="71438" y="114300"/>
                </a:lnTo>
                <a:cubicBezTo>
                  <a:pt x="79318" y="114300"/>
                  <a:pt x="85725" y="107893"/>
                  <a:pt x="85725" y="100013"/>
                </a:cubicBezTo>
                <a:lnTo>
                  <a:pt x="85725" y="14288"/>
                </a:lnTo>
                <a:cubicBezTo>
                  <a:pt x="85725" y="6407"/>
                  <a:pt x="79318" y="0"/>
                  <a:pt x="71438" y="0"/>
                </a:cubicBezTo>
                <a:lnTo>
                  <a:pt x="14288" y="0"/>
                </a:lnTo>
                <a:close/>
                <a:moveTo>
                  <a:pt x="39291" y="78581"/>
                </a:moveTo>
                <a:lnTo>
                  <a:pt x="46434" y="78581"/>
                </a:lnTo>
                <a:cubicBezTo>
                  <a:pt x="50386" y="78581"/>
                  <a:pt x="53578" y="81774"/>
                  <a:pt x="53578" y="85725"/>
                </a:cubicBezTo>
                <a:lnTo>
                  <a:pt x="53578" y="103584"/>
                </a:lnTo>
                <a:lnTo>
                  <a:pt x="32147" y="103584"/>
                </a:lnTo>
                <a:lnTo>
                  <a:pt x="32147" y="85725"/>
                </a:lnTo>
                <a:cubicBezTo>
                  <a:pt x="32147" y="81774"/>
                  <a:pt x="35339" y="78581"/>
                  <a:pt x="39291" y="78581"/>
                </a:cubicBezTo>
                <a:close/>
                <a:moveTo>
                  <a:pt x="21431" y="25003"/>
                </a:moveTo>
                <a:cubicBezTo>
                  <a:pt x="21431" y="23039"/>
                  <a:pt x="23039" y="21431"/>
                  <a:pt x="25003" y="21431"/>
                </a:cubicBezTo>
                <a:lnTo>
                  <a:pt x="32147" y="21431"/>
                </a:lnTo>
                <a:cubicBezTo>
                  <a:pt x="34111" y="21431"/>
                  <a:pt x="35719" y="23039"/>
                  <a:pt x="35719" y="25003"/>
                </a:cubicBezTo>
                <a:lnTo>
                  <a:pt x="35719" y="32147"/>
                </a:lnTo>
                <a:cubicBezTo>
                  <a:pt x="35719" y="34111"/>
                  <a:pt x="34111" y="35719"/>
                  <a:pt x="32147" y="35719"/>
                </a:cubicBezTo>
                <a:lnTo>
                  <a:pt x="25003" y="35719"/>
                </a:lnTo>
                <a:cubicBezTo>
                  <a:pt x="23039" y="35719"/>
                  <a:pt x="21431" y="34111"/>
                  <a:pt x="21431" y="32147"/>
                </a:cubicBezTo>
                <a:lnTo>
                  <a:pt x="21431" y="25003"/>
                </a:lnTo>
                <a:close/>
                <a:moveTo>
                  <a:pt x="53578" y="21431"/>
                </a:moveTo>
                <a:lnTo>
                  <a:pt x="60722" y="21431"/>
                </a:lnTo>
                <a:cubicBezTo>
                  <a:pt x="62686" y="21431"/>
                  <a:pt x="64294" y="23039"/>
                  <a:pt x="64294" y="25003"/>
                </a:cubicBezTo>
                <a:lnTo>
                  <a:pt x="64294" y="32147"/>
                </a:lnTo>
                <a:cubicBezTo>
                  <a:pt x="64294" y="34111"/>
                  <a:pt x="62686" y="35719"/>
                  <a:pt x="60722" y="35719"/>
                </a:cubicBezTo>
                <a:lnTo>
                  <a:pt x="53578" y="35719"/>
                </a:lnTo>
                <a:cubicBezTo>
                  <a:pt x="51614" y="35719"/>
                  <a:pt x="50006" y="34111"/>
                  <a:pt x="50006" y="32147"/>
                </a:cubicBezTo>
                <a:lnTo>
                  <a:pt x="50006" y="25003"/>
                </a:lnTo>
                <a:cubicBezTo>
                  <a:pt x="50006" y="23039"/>
                  <a:pt x="51614" y="21431"/>
                  <a:pt x="53578" y="21431"/>
                </a:cubicBezTo>
                <a:close/>
                <a:moveTo>
                  <a:pt x="21431" y="53578"/>
                </a:moveTo>
                <a:cubicBezTo>
                  <a:pt x="21431" y="51614"/>
                  <a:pt x="23039" y="50006"/>
                  <a:pt x="25003" y="50006"/>
                </a:cubicBezTo>
                <a:lnTo>
                  <a:pt x="32147" y="50006"/>
                </a:lnTo>
                <a:cubicBezTo>
                  <a:pt x="34111" y="50006"/>
                  <a:pt x="35719" y="51614"/>
                  <a:pt x="35719" y="53578"/>
                </a:cubicBezTo>
                <a:lnTo>
                  <a:pt x="35719" y="60722"/>
                </a:lnTo>
                <a:cubicBezTo>
                  <a:pt x="35719" y="62686"/>
                  <a:pt x="34111" y="64294"/>
                  <a:pt x="32147" y="64294"/>
                </a:cubicBezTo>
                <a:lnTo>
                  <a:pt x="25003" y="64294"/>
                </a:lnTo>
                <a:cubicBezTo>
                  <a:pt x="23039" y="64294"/>
                  <a:pt x="21431" y="62686"/>
                  <a:pt x="21431" y="60722"/>
                </a:cubicBezTo>
                <a:lnTo>
                  <a:pt x="21431" y="53578"/>
                </a:lnTo>
                <a:close/>
                <a:moveTo>
                  <a:pt x="53578" y="50006"/>
                </a:moveTo>
                <a:lnTo>
                  <a:pt x="60722" y="50006"/>
                </a:lnTo>
                <a:cubicBezTo>
                  <a:pt x="62686" y="50006"/>
                  <a:pt x="64294" y="51614"/>
                  <a:pt x="64294" y="53578"/>
                </a:cubicBezTo>
                <a:lnTo>
                  <a:pt x="64294" y="60722"/>
                </a:lnTo>
                <a:cubicBezTo>
                  <a:pt x="64294" y="62686"/>
                  <a:pt x="62686" y="64294"/>
                  <a:pt x="60722" y="64294"/>
                </a:cubicBezTo>
                <a:lnTo>
                  <a:pt x="53578" y="64294"/>
                </a:lnTo>
                <a:cubicBezTo>
                  <a:pt x="51614" y="64294"/>
                  <a:pt x="50006" y="62686"/>
                  <a:pt x="50006" y="60722"/>
                </a:cubicBezTo>
                <a:lnTo>
                  <a:pt x="50006" y="53578"/>
                </a:lnTo>
                <a:cubicBezTo>
                  <a:pt x="50006" y="51614"/>
                  <a:pt x="51614" y="50006"/>
                  <a:pt x="53578" y="50006"/>
                </a:cubicBezTo>
                <a:close/>
              </a:path>
            </a:pathLst>
          </a:custGeom>
          <a:solidFill>
            <a:srgbClr val="F5A623"/>
          </a:solidFill>
          <a:ln/>
        </p:spPr>
      </p:sp>
      <p:sp>
        <p:nvSpPr>
          <p:cNvPr id="75" name="Text 73"/>
          <p:cNvSpPr/>
          <p:nvPr/>
        </p:nvSpPr>
        <p:spPr>
          <a:xfrm>
            <a:off x="4689425" y="6048375"/>
            <a:ext cx="3038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Domina: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Empresas, servidores corporativos, nube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8107263" y="1719263"/>
            <a:ext cx="3695700" cy="4752975"/>
          </a:xfrm>
          <a:custGeom>
            <a:avLst/>
            <a:gdLst/>
            <a:ahLst/>
            <a:cxnLst/>
            <a:rect l="l" t="t" r="r" b="b"/>
            <a:pathLst>
              <a:path w="3695700" h="4752975">
                <a:moveTo>
                  <a:pt x="152411" y="0"/>
                </a:moveTo>
                <a:lnTo>
                  <a:pt x="3543289" y="0"/>
                </a:lnTo>
                <a:cubicBezTo>
                  <a:pt x="3627463" y="0"/>
                  <a:pt x="3695700" y="68237"/>
                  <a:pt x="3695700" y="152411"/>
                </a:cubicBezTo>
                <a:lnTo>
                  <a:pt x="3695700" y="4600564"/>
                </a:lnTo>
                <a:cubicBezTo>
                  <a:pt x="3695700" y="4684738"/>
                  <a:pt x="3627463" y="4752975"/>
                  <a:pt x="3543289" y="4752975"/>
                </a:cubicBezTo>
                <a:lnTo>
                  <a:pt x="152411" y="4752975"/>
                </a:lnTo>
                <a:cubicBezTo>
                  <a:pt x="68237" y="4752975"/>
                  <a:pt x="0" y="4684738"/>
                  <a:pt x="0" y="4600564"/>
                </a:cubicBezTo>
                <a:lnTo>
                  <a:pt x="0" y="152411"/>
                </a:lnTo>
                <a:cubicBezTo>
                  <a:pt x="0" y="68293"/>
                  <a:pt x="68293" y="0"/>
                  <a:pt x="152411" y="0"/>
                </a:cubicBezTo>
                <a:close/>
              </a:path>
            </a:pathLst>
          </a:custGeom>
          <a:gradFill rotWithShape="1" flip="none">
            <a:gsLst>
              <a:gs pos="0">
                <a:srgbClr val="4A90E2">
                  <a:alpha val="20000"/>
                </a:srgbClr>
              </a:gs>
              <a:gs pos="100000">
                <a:srgbClr val="4A90E2">
                  <a:alpha val="5000"/>
                </a:srgbClr>
              </a:gs>
            </a:gsLst>
            <a:lin ang="2700000" scaled="1"/>
          </a:gradFill>
          <a:ln w="12700">
            <a:solidFill>
              <a:srgbClr val="4A90E2">
                <a:alpha val="30196"/>
              </a:srgbClr>
            </a:solidFill>
            <a:prstDash val="solid"/>
          </a:ln>
        </p:spPr>
      </p:sp>
      <p:sp>
        <p:nvSpPr>
          <p:cNvPr id="77" name="Shape 75"/>
          <p:cNvSpPr/>
          <p:nvPr/>
        </p:nvSpPr>
        <p:spPr>
          <a:xfrm>
            <a:off x="8302526" y="19145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78" name="Shape 76"/>
          <p:cNvSpPr/>
          <p:nvPr/>
        </p:nvSpPr>
        <p:spPr>
          <a:xfrm>
            <a:off x="8416826" y="2028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6385" y="14288"/>
                  <a:pt x="0" y="20672"/>
                  <a:pt x="0" y="28575"/>
                </a:cubicBezTo>
                <a:cubicBezTo>
                  <a:pt x="0" y="36478"/>
                  <a:pt x="6385" y="42863"/>
                  <a:pt x="14288" y="42863"/>
                </a:cubicBezTo>
                <a:lnTo>
                  <a:pt x="214313" y="42863"/>
                </a:lnTo>
                <a:cubicBezTo>
                  <a:pt x="222215" y="42863"/>
                  <a:pt x="228600" y="36478"/>
                  <a:pt x="228600" y="28575"/>
                </a:cubicBezTo>
                <a:cubicBezTo>
                  <a:pt x="228600" y="20672"/>
                  <a:pt x="222215" y="14288"/>
                  <a:pt x="214313" y="14288"/>
                </a:cubicBezTo>
                <a:lnTo>
                  <a:pt x="14288" y="14288"/>
                </a:lnTo>
                <a:close/>
                <a:moveTo>
                  <a:pt x="14288" y="185738"/>
                </a:moveTo>
                <a:cubicBezTo>
                  <a:pt x="6385" y="185738"/>
                  <a:pt x="0" y="192122"/>
                  <a:pt x="0" y="200025"/>
                </a:cubicBezTo>
                <a:cubicBezTo>
                  <a:pt x="0" y="207928"/>
                  <a:pt x="6385" y="214313"/>
                  <a:pt x="14288" y="214313"/>
                </a:cubicBezTo>
                <a:lnTo>
                  <a:pt x="71438" y="214313"/>
                </a:lnTo>
                <a:lnTo>
                  <a:pt x="71438" y="157163"/>
                </a:lnTo>
                <a:cubicBezTo>
                  <a:pt x="71438" y="133499"/>
                  <a:pt x="90636" y="114300"/>
                  <a:pt x="114300" y="114300"/>
                </a:cubicBezTo>
                <a:cubicBezTo>
                  <a:pt x="137964" y="114300"/>
                  <a:pt x="157163" y="133499"/>
                  <a:pt x="157163" y="157163"/>
                </a:cubicBezTo>
                <a:lnTo>
                  <a:pt x="157163" y="214313"/>
                </a:ln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214313" y="64294"/>
                </a:lnTo>
                <a:lnTo>
                  <a:pt x="14288" y="64294"/>
                </a:lnTo>
                <a:lnTo>
                  <a:pt x="14288" y="18573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9" name="Text 77"/>
          <p:cNvSpPr/>
          <p:nvPr/>
        </p:nvSpPr>
        <p:spPr>
          <a:xfrm>
            <a:off x="8874026" y="1933575"/>
            <a:ext cx="971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 Linux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8874026" y="2200275"/>
            <a:ext cx="933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4A90E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 Total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8321576" y="2524125"/>
            <a:ext cx="3286125" cy="1028700"/>
          </a:xfrm>
          <a:custGeom>
            <a:avLst/>
            <a:gdLst/>
            <a:ahLst/>
            <a:cxnLst/>
            <a:rect l="l" t="t" r="r" b="b"/>
            <a:pathLst>
              <a:path w="3286125" h="1028700">
                <a:moveTo>
                  <a:pt x="38100" y="0"/>
                </a:moveTo>
                <a:lnTo>
                  <a:pt x="3171826" y="0"/>
                </a:lnTo>
                <a:cubicBezTo>
                  <a:pt x="3234952" y="0"/>
                  <a:pt x="3286125" y="51173"/>
                  <a:pt x="3286125" y="114299"/>
                </a:cubicBezTo>
                <a:lnTo>
                  <a:pt x="3286125" y="914401"/>
                </a:lnTo>
                <a:cubicBezTo>
                  <a:pt x="3286125" y="977527"/>
                  <a:pt x="3234952" y="1028700"/>
                  <a:pt x="3171826" y="1028700"/>
                </a:cubicBez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82" name="Shape 80"/>
          <p:cNvSpPr/>
          <p:nvPr/>
        </p:nvSpPr>
        <p:spPr>
          <a:xfrm>
            <a:off x="8321576" y="2524125"/>
            <a:ext cx="38100" cy="1028700"/>
          </a:xfrm>
          <a:custGeom>
            <a:avLst/>
            <a:gdLst/>
            <a:ahLst/>
            <a:cxnLst/>
            <a:rect l="l" t="t" r="r" b="b"/>
            <a:pathLst>
              <a:path w="38100" h="1028700">
                <a:moveTo>
                  <a:pt x="38100" y="0"/>
                </a:moveTo>
                <a:lnTo>
                  <a:pt x="38100" y="0"/>
                </a:lnTo>
                <a:lnTo>
                  <a:pt x="38100" y="1028700"/>
                </a:lnTo>
                <a:lnTo>
                  <a:pt x="38100" y="1028700"/>
                </a:lnTo>
                <a:cubicBezTo>
                  <a:pt x="17072" y="1028700"/>
                  <a:pt x="0" y="1011628"/>
                  <a:pt x="0" y="9906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83" name="Text 81"/>
          <p:cNvSpPr/>
          <p:nvPr/>
        </p:nvSpPr>
        <p:spPr>
          <a:xfrm>
            <a:off x="8454926" y="2638425"/>
            <a:ext cx="3105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Filosofía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8476357" y="29241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85" name="Text 83"/>
          <p:cNvSpPr/>
          <p:nvPr/>
        </p:nvSpPr>
        <p:spPr>
          <a:xfrm>
            <a:off x="8635901" y="2905125"/>
            <a:ext cx="15049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Minimalismo: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Solo lo esencial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8476357" y="31146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87" name="Text 85"/>
          <p:cNvSpPr/>
          <p:nvPr/>
        </p:nvSpPr>
        <p:spPr>
          <a:xfrm>
            <a:off x="8635901" y="3095625"/>
            <a:ext cx="1447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 absoluto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del usuario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8476357" y="330517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50E3C2"/>
          </a:solidFill>
          <a:ln/>
        </p:spPr>
      </p:sp>
      <p:sp>
        <p:nvSpPr>
          <p:cNvPr id="89" name="Text 87"/>
          <p:cNvSpPr/>
          <p:nvPr/>
        </p:nvSpPr>
        <p:spPr>
          <a:xfrm>
            <a:off x="8635901" y="3286125"/>
            <a:ext cx="1781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Rolling release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siempre actualizado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8302526" y="3667125"/>
            <a:ext cx="3305175" cy="495300"/>
          </a:xfrm>
          <a:custGeom>
            <a:avLst/>
            <a:gdLst/>
            <a:ahLst/>
            <a:cxnLst/>
            <a:rect l="l" t="t" r="r" b="b"/>
            <a:pathLst>
              <a:path w="3305175" h="495300">
                <a:moveTo>
                  <a:pt x="76202" y="0"/>
                </a:moveTo>
                <a:lnTo>
                  <a:pt x="3228973" y="0"/>
                </a:lnTo>
                <a:cubicBezTo>
                  <a:pt x="3271058" y="0"/>
                  <a:pt x="3305175" y="34117"/>
                  <a:pt x="3305175" y="76202"/>
                </a:cubicBezTo>
                <a:lnTo>
                  <a:pt x="3305175" y="419098"/>
                </a:lnTo>
                <a:cubicBezTo>
                  <a:pt x="3305175" y="461183"/>
                  <a:pt x="3271058" y="495300"/>
                  <a:pt x="3228973" y="495300"/>
                </a:cubicBezTo>
                <a:lnTo>
                  <a:pt x="76202" y="495300"/>
                </a:lnTo>
                <a:cubicBezTo>
                  <a:pt x="34117" y="495300"/>
                  <a:pt x="0" y="461183"/>
                  <a:pt x="0" y="4190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50E3C2">
              <a:alpha val="10196"/>
            </a:srgbClr>
          </a:solidFill>
          <a:ln/>
        </p:spPr>
      </p:sp>
      <p:sp>
        <p:nvSpPr>
          <p:cNvPr id="91" name="Text 89"/>
          <p:cNvSpPr/>
          <p:nvPr/>
        </p:nvSpPr>
        <p:spPr>
          <a:xfrm>
            <a:off x="8378726" y="3743325"/>
            <a:ext cx="4762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Formato</a:t>
            </a:r>
            <a:endParaRPr lang="en-US" sz="1600" dirty="0"/>
          </a:p>
        </p:txBody>
      </p:sp>
      <p:sp>
        <p:nvSpPr>
          <p:cNvPr id="92" name="Shape 90"/>
          <p:cNvSpPr/>
          <p:nvPr/>
        </p:nvSpPr>
        <p:spPr>
          <a:xfrm>
            <a:off x="10704463" y="3743325"/>
            <a:ext cx="828675" cy="152400"/>
          </a:xfrm>
          <a:custGeom>
            <a:avLst/>
            <a:gdLst/>
            <a:ahLst/>
            <a:cxnLst/>
            <a:rect l="l" t="t" r="r" b="b"/>
            <a:pathLst>
              <a:path w="828675" h="152400">
                <a:moveTo>
                  <a:pt x="38100" y="0"/>
                </a:moveTo>
                <a:lnTo>
                  <a:pt x="790575" y="0"/>
                </a:lnTo>
                <a:cubicBezTo>
                  <a:pt x="811603" y="0"/>
                  <a:pt x="828675" y="17072"/>
                  <a:pt x="828675" y="38100"/>
                </a:cubicBezTo>
                <a:lnTo>
                  <a:pt x="828675" y="114300"/>
                </a:lnTo>
                <a:cubicBezTo>
                  <a:pt x="828675" y="135328"/>
                  <a:pt x="811603" y="152400"/>
                  <a:pt x="790575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/>
        </p:spPr>
      </p:sp>
      <p:sp>
        <p:nvSpPr>
          <p:cNvPr id="93" name="Text 91"/>
          <p:cNvSpPr/>
          <p:nvPr/>
        </p:nvSpPr>
        <p:spPr>
          <a:xfrm>
            <a:off x="10704463" y="3743325"/>
            <a:ext cx="885825" cy="152400"/>
          </a:xfrm>
          <a:prstGeom prst="rect">
            <a:avLst/>
          </a:prstGeom>
          <a:noFill/>
          <a:ln/>
        </p:spPr>
        <p:txBody>
          <a:bodyPr wrap="square" lIns="38100" tIns="0" rIns="3810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.pkg.tar.zst</a:t>
            </a:r>
            <a:endParaRPr lang="en-US" sz="1600" dirty="0"/>
          </a:p>
        </p:txBody>
      </p:sp>
      <p:sp>
        <p:nvSpPr>
          <p:cNvPr id="94" name="Text 92"/>
          <p:cNvSpPr/>
          <p:nvPr/>
        </p:nvSpPr>
        <p:spPr>
          <a:xfrm>
            <a:off x="8378726" y="3933825"/>
            <a:ext cx="381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Gestor</a:t>
            </a:r>
            <a:endParaRPr lang="en-US" sz="1600" dirty="0"/>
          </a:p>
        </p:txBody>
      </p:sp>
      <p:sp>
        <p:nvSpPr>
          <p:cNvPr id="95" name="Shape 93"/>
          <p:cNvSpPr/>
          <p:nvPr/>
        </p:nvSpPr>
        <p:spPr>
          <a:xfrm>
            <a:off x="11081445" y="3933825"/>
            <a:ext cx="457200" cy="152400"/>
          </a:xfrm>
          <a:custGeom>
            <a:avLst/>
            <a:gdLst/>
            <a:ahLst/>
            <a:cxnLst/>
            <a:rect l="l" t="t" r="r" b="b"/>
            <a:pathLst>
              <a:path w="457200" h="152400">
                <a:moveTo>
                  <a:pt x="38100" y="0"/>
                </a:moveTo>
                <a:lnTo>
                  <a:pt x="419100" y="0"/>
                </a:lnTo>
                <a:cubicBezTo>
                  <a:pt x="440128" y="0"/>
                  <a:pt x="457200" y="17072"/>
                  <a:pt x="457200" y="38100"/>
                </a:cubicBezTo>
                <a:lnTo>
                  <a:pt x="457200" y="114300"/>
                </a:lnTo>
                <a:cubicBezTo>
                  <a:pt x="457200" y="135328"/>
                  <a:pt x="440128" y="152400"/>
                  <a:pt x="4191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0E3C2">
              <a:alpha val="20000"/>
            </a:srgbClr>
          </a:solidFill>
          <a:ln/>
        </p:spPr>
      </p:sp>
      <p:sp>
        <p:nvSpPr>
          <p:cNvPr id="96" name="Text 94"/>
          <p:cNvSpPr/>
          <p:nvPr/>
        </p:nvSpPr>
        <p:spPr>
          <a:xfrm>
            <a:off x="11081445" y="3933825"/>
            <a:ext cx="514350" cy="152400"/>
          </a:xfrm>
          <a:prstGeom prst="rect">
            <a:avLst/>
          </a:prstGeom>
          <a:noFill/>
          <a:ln/>
        </p:spPr>
        <p:txBody>
          <a:bodyPr wrap="square" lIns="38100" tIns="0" rIns="3810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0E3C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pacman</a:t>
            </a:r>
            <a:endParaRPr lang="en-US" sz="1600" dirty="0"/>
          </a:p>
        </p:txBody>
      </p:sp>
      <p:sp>
        <p:nvSpPr>
          <p:cNvPr id="97" name="Shape 95"/>
          <p:cNvSpPr/>
          <p:nvPr/>
        </p:nvSpPr>
        <p:spPr>
          <a:xfrm>
            <a:off x="8302526" y="4276725"/>
            <a:ext cx="3305175" cy="1581150"/>
          </a:xfrm>
          <a:custGeom>
            <a:avLst/>
            <a:gdLst/>
            <a:ahLst/>
            <a:cxnLst/>
            <a:rect l="l" t="t" r="r" b="b"/>
            <a:pathLst>
              <a:path w="3305175" h="1581150">
                <a:moveTo>
                  <a:pt x="114301" y="0"/>
                </a:moveTo>
                <a:lnTo>
                  <a:pt x="3190874" y="0"/>
                </a:lnTo>
                <a:cubicBezTo>
                  <a:pt x="3254001" y="0"/>
                  <a:pt x="3305175" y="51174"/>
                  <a:pt x="3305175" y="114301"/>
                </a:cubicBezTo>
                <a:lnTo>
                  <a:pt x="3305175" y="1466849"/>
                </a:lnTo>
                <a:cubicBezTo>
                  <a:pt x="3305175" y="1529976"/>
                  <a:pt x="3254001" y="1581150"/>
                  <a:pt x="3190874" y="1581150"/>
                </a:cubicBezTo>
                <a:lnTo>
                  <a:pt x="114301" y="1581150"/>
                </a:lnTo>
                <a:cubicBezTo>
                  <a:pt x="51174" y="1581150"/>
                  <a:pt x="0" y="1529976"/>
                  <a:pt x="0" y="146684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/>
        </p:spPr>
      </p:sp>
      <p:sp>
        <p:nvSpPr>
          <p:cNvPr id="98" name="Text 96"/>
          <p:cNvSpPr/>
          <p:nvPr/>
        </p:nvSpPr>
        <p:spPr>
          <a:xfrm>
            <a:off x="8416826" y="4391025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Distribuciones Derivadas</a:t>
            </a:r>
            <a:endParaRPr lang="en-US" sz="1600" dirty="0"/>
          </a:p>
        </p:txBody>
      </p:sp>
      <p:sp>
        <p:nvSpPr>
          <p:cNvPr id="99" name="Shape 97"/>
          <p:cNvSpPr/>
          <p:nvPr/>
        </p:nvSpPr>
        <p:spPr>
          <a:xfrm>
            <a:off x="8416826" y="4657725"/>
            <a:ext cx="552450" cy="190500"/>
          </a:xfrm>
          <a:custGeom>
            <a:avLst/>
            <a:gdLst/>
            <a:ahLst/>
            <a:cxnLst/>
            <a:rect l="l" t="t" r="r" b="b"/>
            <a:pathLst>
              <a:path w="552450" h="190500">
                <a:moveTo>
                  <a:pt x="38100" y="0"/>
                </a:moveTo>
                <a:lnTo>
                  <a:pt x="514350" y="0"/>
                </a:lnTo>
                <a:cubicBezTo>
                  <a:pt x="535378" y="0"/>
                  <a:pt x="552450" y="17072"/>
                  <a:pt x="552450" y="38100"/>
                </a:cubicBezTo>
                <a:lnTo>
                  <a:pt x="552450" y="152400"/>
                </a:lnTo>
                <a:cubicBezTo>
                  <a:pt x="552450" y="173428"/>
                  <a:pt x="535378" y="190500"/>
                  <a:pt x="51435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90E2">
              <a:alpha val="30196"/>
            </a:srgbClr>
          </a:solidFill>
          <a:ln/>
        </p:spPr>
      </p:sp>
      <p:sp>
        <p:nvSpPr>
          <p:cNvPr id="100" name="Text 98"/>
          <p:cNvSpPr/>
          <p:nvPr/>
        </p:nvSpPr>
        <p:spPr>
          <a:xfrm>
            <a:off x="8416826" y="4657725"/>
            <a:ext cx="609600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Manjaro</a:t>
            </a:r>
            <a:endParaRPr lang="en-US" sz="1600" dirty="0"/>
          </a:p>
        </p:txBody>
      </p:sp>
      <p:sp>
        <p:nvSpPr>
          <p:cNvPr id="101" name="Shape 99"/>
          <p:cNvSpPr/>
          <p:nvPr/>
        </p:nvSpPr>
        <p:spPr>
          <a:xfrm>
            <a:off x="9010650" y="4657725"/>
            <a:ext cx="828675" cy="190500"/>
          </a:xfrm>
          <a:custGeom>
            <a:avLst/>
            <a:gdLst/>
            <a:ahLst/>
            <a:cxnLst/>
            <a:rect l="l" t="t" r="r" b="b"/>
            <a:pathLst>
              <a:path w="828675" h="190500">
                <a:moveTo>
                  <a:pt x="38100" y="0"/>
                </a:moveTo>
                <a:lnTo>
                  <a:pt x="790575" y="0"/>
                </a:lnTo>
                <a:cubicBezTo>
                  <a:pt x="811603" y="0"/>
                  <a:pt x="828675" y="17072"/>
                  <a:pt x="828675" y="38100"/>
                </a:cubicBezTo>
                <a:lnTo>
                  <a:pt x="828675" y="152400"/>
                </a:lnTo>
                <a:cubicBezTo>
                  <a:pt x="828675" y="173428"/>
                  <a:pt x="811603" y="190500"/>
                  <a:pt x="790575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90E2">
              <a:alpha val="30196"/>
            </a:srgbClr>
          </a:solidFill>
          <a:ln/>
        </p:spPr>
      </p:sp>
      <p:sp>
        <p:nvSpPr>
          <p:cNvPr id="102" name="Text 100"/>
          <p:cNvSpPr/>
          <p:nvPr/>
        </p:nvSpPr>
        <p:spPr>
          <a:xfrm>
            <a:off x="9010650" y="4657725"/>
            <a:ext cx="885825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EndeavourOS</a:t>
            </a:r>
            <a:endParaRPr lang="en-US" sz="1600" dirty="0"/>
          </a:p>
        </p:txBody>
      </p:sp>
      <p:sp>
        <p:nvSpPr>
          <p:cNvPr id="103" name="Shape 101"/>
          <p:cNvSpPr/>
          <p:nvPr/>
        </p:nvSpPr>
        <p:spPr>
          <a:xfrm>
            <a:off x="9880997" y="4657725"/>
            <a:ext cx="800100" cy="190500"/>
          </a:xfrm>
          <a:custGeom>
            <a:avLst/>
            <a:gdLst/>
            <a:ahLst/>
            <a:cxnLst/>
            <a:rect l="l" t="t" r="r" b="b"/>
            <a:pathLst>
              <a:path w="800100" h="190500">
                <a:moveTo>
                  <a:pt x="38100" y="0"/>
                </a:moveTo>
                <a:lnTo>
                  <a:pt x="762000" y="0"/>
                </a:lnTo>
                <a:cubicBezTo>
                  <a:pt x="783028" y="0"/>
                  <a:pt x="800100" y="17072"/>
                  <a:pt x="800100" y="38100"/>
                </a:cubicBezTo>
                <a:lnTo>
                  <a:pt x="800100" y="152400"/>
                </a:lnTo>
                <a:cubicBezTo>
                  <a:pt x="800100" y="173428"/>
                  <a:pt x="783028" y="190500"/>
                  <a:pt x="762000" y="190500"/>
                </a:cubicBezTo>
                <a:lnTo>
                  <a:pt x="38100" y="190500"/>
                </a:lnTo>
                <a:cubicBezTo>
                  <a:pt x="17072" y="190500"/>
                  <a:pt x="0" y="173428"/>
                  <a:pt x="0" y="15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A90E2">
              <a:alpha val="30196"/>
            </a:srgbClr>
          </a:solidFill>
          <a:ln/>
        </p:spPr>
      </p:sp>
      <p:sp>
        <p:nvSpPr>
          <p:cNvPr id="104" name="Text 102"/>
          <p:cNvSpPr/>
          <p:nvPr/>
        </p:nvSpPr>
        <p:spPr>
          <a:xfrm>
            <a:off x="9880997" y="4657725"/>
            <a:ext cx="857250" cy="190500"/>
          </a:xfrm>
          <a:prstGeom prst="rect">
            <a:avLst/>
          </a:prstGeom>
          <a:noFill/>
          <a:ln/>
        </p:spPr>
        <p:txBody>
          <a:bodyPr wrap="square" lIns="76200" tIns="19050" rIns="76200" bIns="1905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Garuda Linux</a:t>
            </a:r>
            <a:endParaRPr lang="en-US" sz="1600" dirty="0"/>
          </a:p>
        </p:txBody>
      </p:sp>
      <p:sp>
        <p:nvSpPr>
          <p:cNvPr id="105" name="Shape 103"/>
          <p:cNvSpPr/>
          <p:nvPr/>
        </p:nvSpPr>
        <p:spPr>
          <a:xfrm>
            <a:off x="8302526" y="5972175"/>
            <a:ext cx="3305175" cy="304800"/>
          </a:xfrm>
          <a:custGeom>
            <a:avLst/>
            <a:gdLst/>
            <a:ahLst/>
            <a:cxnLst/>
            <a:rect l="l" t="t" r="r" b="b"/>
            <a:pathLst>
              <a:path w="3305175" h="304800">
                <a:moveTo>
                  <a:pt x="76200" y="0"/>
                </a:moveTo>
                <a:lnTo>
                  <a:pt x="3228975" y="0"/>
                </a:lnTo>
                <a:cubicBezTo>
                  <a:pt x="3271031" y="0"/>
                  <a:pt x="3305175" y="34144"/>
                  <a:pt x="3305175" y="76200"/>
                </a:cubicBezTo>
                <a:lnTo>
                  <a:pt x="3305175" y="228600"/>
                </a:lnTo>
                <a:cubicBezTo>
                  <a:pt x="3305175" y="270656"/>
                  <a:pt x="3271031" y="304800"/>
                  <a:pt x="322897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A90E2">
              <a:alpha val="20000"/>
            </a:srgbClr>
          </a:solidFill>
          <a:ln/>
        </p:spPr>
      </p:sp>
      <p:sp>
        <p:nvSpPr>
          <p:cNvPr id="106" name="Shape 104"/>
          <p:cNvSpPr/>
          <p:nvPr/>
        </p:nvSpPr>
        <p:spPr>
          <a:xfrm>
            <a:off x="8400157" y="6057900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53868" y="-2902"/>
                </a:moveTo>
                <a:cubicBezTo>
                  <a:pt x="51323" y="-3416"/>
                  <a:pt x="48711" y="-3416"/>
                  <a:pt x="46166" y="-2902"/>
                </a:cubicBezTo>
                <a:lnTo>
                  <a:pt x="4309" y="5469"/>
                </a:lnTo>
                <a:cubicBezTo>
                  <a:pt x="1808" y="5961"/>
                  <a:pt x="0" y="8171"/>
                  <a:pt x="0" y="10716"/>
                </a:cubicBezTo>
                <a:cubicBezTo>
                  <a:pt x="0" y="13015"/>
                  <a:pt x="1451" y="15024"/>
                  <a:pt x="3572" y="15761"/>
                </a:cubicBezTo>
                <a:lnTo>
                  <a:pt x="3572" y="32147"/>
                </a:lnTo>
                <a:lnTo>
                  <a:pt x="67" y="49694"/>
                </a:lnTo>
                <a:cubicBezTo>
                  <a:pt x="22" y="49895"/>
                  <a:pt x="0" y="50118"/>
                  <a:pt x="0" y="50341"/>
                </a:cubicBezTo>
                <a:cubicBezTo>
                  <a:pt x="0" y="52127"/>
                  <a:pt x="1451" y="53600"/>
                  <a:pt x="3259" y="53600"/>
                </a:cubicBezTo>
                <a:lnTo>
                  <a:pt x="11050" y="53600"/>
                </a:lnTo>
                <a:cubicBezTo>
                  <a:pt x="12836" y="53600"/>
                  <a:pt x="14310" y="52149"/>
                  <a:pt x="14310" y="50341"/>
                </a:cubicBezTo>
                <a:cubicBezTo>
                  <a:pt x="14310" y="50118"/>
                  <a:pt x="14288" y="49917"/>
                  <a:pt x="14243" y="49694"/>
                </a:cubicBezTo>
                <a:lnTo>
                  <a:pt x="10716" y="32147"/>
                </a:lnTo>
                <a:lnTo>
                  <a:pt x="10716" y="17257"/>
                </a:lnTo>
                <a:lnTo>
                  <a:pt x="21431" y="19400"/>
                </a:lnTo>
                <a:lnTo>
                  <a:pt x="21431" y="32147"/>
                </a:lnTo>
                <a:cubicBezTo>
                  <a:pt x="21431" y="47930"/>
                  <a:pt x="34223" y="60722"/>
                  <a:pt x="50006" y="60722"/>
                </a:cubicBezTo>
                <a:cubicBezTo>
                  <a:pt x="65789" y="60722"/>
                  <a:pt x="78581" y="47930"/>
                  <a:pt x="78581" y="32147"/>
                </a:cubicBezTo>
                <a:lnTo>
                  <a:pt x="78581" y="19400"/>
                </a:lnTo>
                <a:lnTo>
                  <a:pt x="95704" y="15984"/>
                </a:lnTo>
                <a:cubicBezTo>
                  <a:pt x="98204" y="15471"/>
                  <a:pt x="100013" y="13261"/>
                  <a:pt x="100013" y="10716"/>
                </a:cubicBezTo>
                <a:cubicBezTo>
                  <a:pt x="100013" y="8171"/>
                  <a:pt x="98204" y="5961"/>
                  <a:pt x="95704" y="5469"/>
                </a:cubicBezTo>
                <a:lnTo>
                  <a:pt x="53868" y="-2902"/>
                </a:lnTo>
                <a:close/>
                <a:moveTo>
                  <a:pt x="50006" y="50006"/>
                </a:moveTo>
                <a:cubicBezTo>
                  <a:pt x="40139" y="50006"/>
                  <a:pt x="32147" y="42014"/>
                  <a:pt x="32147" y="32147"/>
                </a:cubicBezTo>
                <a:lnTo>
                  <a:pt x="67866" y="32147"/>
                </a:lnTo>
                <a:cubicBezTo>
                  <a:pt x="67866" y="42014"/>
                  <a:pt x="59874" y="50006"/>
                  <a:pt x="50006" y="50006"/>
                </a:cubicBezTo>
                <a:close/>
                <a:moveTo>
                  <a:pt x="26811" y="71460"/>
                </a:moveTo>
                <a:cubicBezTo>
                  <a:pt x="13104" y="77755"/>
                  <a:pt x="3572" y="91596"/>
                  <a:pt x="3572" y="107670"/>
                </a:cubicBezTo>
                <a:cubicBezTo>
                  <a:pt x="3572" y="111331"/>
                  <a:pt x="6541" y="114300"/>
                  <a:pt x="10202" y="114300"/>
                </a:cubicBezTo>
                <a:lnTo>
                  <a:pt x="44648" y="114300"/>
                </a:lnTo>
                <a:lnTo>
                  <a:pt x="44648" y="81707"/>
                </a:lnTo>
                <a:lnTo>
                  <a:pt x="31834" y="72107"/>
                </a:lnTo>
                <a:cubicBezTo>
                  <a:pt x="30383" y="71013"/>
                  <a:pt x="28441" y="70723"/>
                  <a:pt x="26789" y="71482"/>
                </a:cubicBezTo>
                <a:close/>
                <a:moveTo>
                  <a:pt x="55364" y="114300"/>
                </a:moveTo>
                <a:lnTo>
                  <a:pt x="89810" y="114300"/>
                </a:lnTo>
                <a:cubicBezTo>
                  <a:pt x="93472" y="114300"/>
                  <a:pt x="96441" y="111331"/>
                  <a:pt x="96441" y="107670"/>
                </a:cubicBezTo>
                <a:cubicBezTo>
                  <a:pt x="96441" y="91596"/>
                  <a:pt x="86908" y="77755"/>
                  <a:pt x="73201" y="71482"/>
                </a:cubicBezTo>
                <a:cubicBezTo>
                  <a:pt x="71549" y="70723"/>
                  <a:pt x="69607" y="71013"/>
                  <a:pt x="68156" y="72107"/>
                </a:cubicBezTo>
                <a:lnTo>
                  <a:pt x="55342" y="81707"/>
                </a:lnTo>
                <a:lnTo>
                  <a:pt x="55342" y="114300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07" name="Text 105"/>
          <p:cNvSpPr/>
          <p:nvPr/>
        </p:nvSpPr>
        <p:spPr>
          <a:xfrm>
            <a:off x="8550176" y="6048375"/>
            <a:ext cx="30384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Domina:</a:t>
            </a:r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Usuarios avanzados, desarrolladores, entusiastas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Ecosistemas de Sistemas Operativos: Windows, macOS y Linux</dc:title>
  <dc:subject>Ecosistemas de Sistemas Operativos: Windows, macOS y Linux</dc:subject>
  <dc:creator>Kimi</dc:creator>
  <cp:lastModifiedBy>Kimi</cp:lastModifiedBy>
  <cp:revision>1</cp:revision>
  <dcterms:created xsi:type="dcterms:W3CDTF">2026-02-12T22:25:52Z</dcterms:created>
  <dcterms:modified xsi:type="dcterms:W3CDTF">2026-02-12T22:25:52Z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{"Label":"Ecosistemas de Sistemas Operativos: Windows, macOS y Linux","ContentProducer":"001191110108MACG2KBH8F10000","ProduceID":"19c53efa-0012-8052-8000-0000ca247199","ReservedCode1":"","ContentPropagator":"001191110108MACG2KBH8F20000","PropagateID":"19c53efa-0012-8052-8000-0000ca247199","ReservedCode2":""}</vt:lpwstr>
  </property>
</Properties>
</file>